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Andika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ndika-bold.fntdata"/><Relationship Id="rId11" Type="http://schemas.openxmlformats.org/officeDocument/2006/relationships/slide" Target="slides/slide6.xml"/><Relationship Id="rId22" Type="http://schemas.openxmlformats.org/officeDocument/2006/relationships/font" Target="fonts/Andika-boldItalic.fntdata"/><Relationship Id="rId10" Type="http://schemas.openxmlformats.org/officeDocument/2006/relationships/slide" Target="slides/slide5.xml"/><Relationship Id="rId21" Type="http://schemas.openxmlformats.org/officeDocument/2006/relationships/font" Target="fonts/Andika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Andika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ssess?share=copy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d4dbda05e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3d4dbda05e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3d4dbda05e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3d4dbda05e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70956d40c4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70956d40c4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70956d40c4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70956d40c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63b9900f2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63b9900f2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Take a dance break!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704c2d18e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704c2d18e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04c2d18e8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04c2d18e8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44ca0ad80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44ca0ad80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6296e0b014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6296e0b014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3d4dbda05e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3d4dbda05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635e27bb0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635e27bb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Play the video for students. 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Vimeo: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https://vimeo.com/user202593770/assess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6f3127db22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6f3127db22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70956d40c4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70956d40c4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jpg"/><Relationship Id="rId4" Type="http://schemas.openxmlformats.org/officeDocument/2006/relationships/image" Target="../media/image8.gif"/><Relationship Id="rId5" Type="http://schemas.openxmlformats.org/officeDocument/2006/relationships/image" Target="../media/image11.gif"/><Relationship Id="rId6" Type="http://schemas.openxmlformats.org/officeDocument/2006/relationships/image" Target="../media/image9.png"/><Relationship Id="rId7" Type="http://schemas.openxmlformats.org/officeDocument/2006/relationships/hyperlink" Target="http://drive.google.com/file/d/1nR26RE2dlt1bILpjgDb0z31MJzSR3kJc/view" TargetMode="External"/><Relationship Id="rId8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g"/><Relationship Id="rId4" Type="http://schemas.openxmlformats.org/officeDocument/2006/relationships/image" Target="../media/image8.gif"/><Relationship Id="rId5" Type="http://schemas.openxmlformats.org/officeDocument/2006/relationships/image" Target="../media/image15.png"/><Relationship Id="rId6" Type="http://schemas.openxmlformats.org/officeDocument/2006/relationships/image" Target="../media/image19.png"/><Relationship Id="rId7" Type="http://schemas.openxmlformats.org/officeDocument/2006/relationships/hyperlink" Target="http://drive.google.com/file/d/1kMeyUNv0sydHosJWzXEWiEJ-rLJdJiq4/view" TargetMode="External"/><Relationship Id="rId8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1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5" Type="http://schemas.openxmlformats.org/officeDocument/2006/relationships/slide" Target="/ppt/slides/slide8.xml"/><Relationship Id="rId6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Relationship Id="rId4" Type="http://schemas.openxmlformats.org/officeDocument/2006/relationships/image" Target="../media/image6.png"/><Relationship Id="rId5" Type="http://schemas.openxmlformats.org/officeDocument/2006/relationships/hyperlink" Target="http://drive.google.com/file/d/124hQ0jpEyf7bMawtRO2msPs8eOq6yZQh/view" TargetMode="External"/><Relationship Id="rId6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jpg"/><Relationship Id="rId4" Type="http://schemas.openxmlformats.org/officeDocument/2006/relationships/image" Target="../media/image6.png"/><Relationship Id="rId5" Type="http://schemas.openxmlformats.org/officeDocument/2006/relationships/hyperlink" Target="http://drive.google.com/file/d/1OvWOJ3ibFVZn9-vbAcYbeXgMMvWBvWFg/view" TargetMode="External"/><Relationship Id="rId6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joMEKB2gFEMgyfY1_746wfbJFYt6G4nF/view" TargetMode="External"/><Relationship Id="rId4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Relationship Id="rId4" Type="http://schemas.openxmlformats.org/officeDocument/2006/relationships/image" Target="../media/image8.gif"/><Relationship Id="rId5" Type="http://schemas.openxmlformats.org/officeDocument/2006/relationships/image" Target="../media/image17.png"/><Relationship Id="rId6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ctrTitle"/>
          </p:nvPr>
        </p:nvSpPr>
        <p:spPr>
          <a:xfrm>
            <a:off x="3057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Introducing Amira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05750" y="3397650"/>
            <a:ext cx="2594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5th-8th Grade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7" name="Google Shape;57;p13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AmiraPose_waving.png"/>
          <p:cNvPicPr preferRelativeResize="0"/>
          <p:nvPr/>
        </p:nvPicPr>
        <p:blipFill rotWithShape="1">
          <a:blip r:embed="rId4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22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3" name="Google Shape;133;p22"/>
          <p:cNvSpPr txBox="1"/>
          <p:nvPr/>
        </p:nvSpPr>
        <p:spPr>
          <a:xfrm>
            <a:off x="2274525" y="1052450"/>
            <a:ext cx="5737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Follow these steps from your teacher: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4" name="Google Shape;134;p22" title="Amirapose_pointing2.png"/>
          <p:cNvPicPr preferRelativeResize="0"/>
          <p:nvPr/>
        </p:nvPicPr>
        <p:blipFill rotWithShape="1">
          <a:blip r:embed="rId4">
            <a:alphaModFix/>
          </a:blip>
          <a:srcRect b="23406" l="22160" r="0" t="0"/>
          <a:stretch/>
        </p:blipFill>
        <p:spPr>
          <a:xfrm>
            <a:off x="0" y="465950"/>
            <a:ext cx="2253301" cy="438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23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40" name="Google Shape;140;p23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1" name="Google Shape;141;p23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2" name="Google Shape;142;p23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3"/>
          <p:cNvSpPr txBox="1"/>
          <p:nvPr/>
        </p:nvSpPr>
        <p:spPr>
          <a:xfrm>
            <a:off x="2264375" y="1014000"/>
            <a:ext cx="5973000" cy="9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Once you’re logged in, click me to get started!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Then, click “Let’s do it!”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4" name="Google Shape;144;p23" title="Arrow 1.gif"/>
          <p:cNvPicPr preferRelativeResize="0"/>
          <p:nvPr/>
        </p:nvPicPr>
        <p:blipFill rotWithShape="1">
          <a:blip r:embed="rId5">
            <a:alphaModFix/>
          </a:blip>
          <a:srcRect b="0" l="14075" r="6533" t="0"/>
          <a:stretch/>
        </p:blipFill>
        <p:spPr>
          <a:xfrm>
            <a:off x="3111013" y="1460075"/>
            <a:ext cx="4279723" cy="30320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0000"/>
              </a:srgbClr>
            </a:outerShdw>
          </a:effectLst>
        </p:spPr>
      </p:pic>
      <p:pic>
        <p:nvPicPr>
          <p:cNvPr id="145" name="Google Shape;145;p23" title="AmiraPose_Idle.png"/>
          <p:cNvPicPr preferRelativeResize="0"/>
          <p:nvPr/>
        </p:nvPicPr>
        <p:blipFill rotWithShape="1">
          <a:blip r:embed="rId6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3" title="Assess Deck Slide 10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4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52" name="Google Shape;152;p24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3" name="Google Shape;153;p24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4" name="Google Shape;154;p24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4"/>
          <p:cNvSpPr txBox="1"/>
          <p:nvPr/>
        </p:nvSpPr>
        <p:spPr>
          <a:xfrm>
            <a:off x="2264375" y="1027525"/>
            <a:ext cx="5966100" cy="20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so excited to hear you read!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Before we start, make sure your microphone is on so I can hear you.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If your device asks, click “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Allow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” or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“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Allow while visiting the site.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”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6" name="Google Shape;156;p24" title="Screenshot 2025-07-07 at 12.55.09 PM.png"/>
          <p:cNvPicPr preferRelativeResize="0"/>
          <p:nvPr/>
        </p:nvPicPr>
        <p:blipFill rotWithShape="1">
          <a:blip r:embed="rId5">
            <a:alphaModFix/>
          </a:blip>
          <a:srcRect b="0" l="0" r="0" t="25545"/>
          <a:stretch/>
        </p:blipFill>
        <p:spPr>
          <a:xfrm>
            <a:off x="6885425" y="2281525"/>
            <a:ext cx="2000700" cy="1237800"/>
          </a:xfrm>
          <a:prstGeom prst="roundRect">
            <a:avLst>
              <a:gd fmla="val 11280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57" name="Google Shape;157;p24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6311500" y="2469035"/>
            <a:ext cx="1533850" cy="8627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58" name="Google Shape;158;p24" title="Amirapose_excited3.png"/>
          <p:cNvPicPr preferRelativeResize="0"/>
          <p:nvPr/>
        </p:nvPicPr>
        <p:blipFill rotWithShape="1">
          <a:blip r:embed="rId6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4" title="Assess Deck Slide 11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5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type="ctrTitle"/>
          </p:nvPr>
        </p:nvSpPr>
        <p:spPr>
          <a:xfrm>
            <a:off x="3057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Contents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4743850" y="1566150"/>
            <a:ext cx="4073400" cy="20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3"/>
              </a:rPr>
              <a:t>How to Use this Deck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tips for preparing, presenting, and personalizing the lessons.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4"/>
              </a:rPr>
              <a:t>Getting Started: Meet Amira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to know who Amira is and how she helps readers.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5"/>
              </a:rPr>
              <a:t>Getting Started: Logging In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100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school's specific login steps (e.g., Clever, ClassLink, or direct link).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66" name="Google Shape;66;p14" title="Asset 3@4x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305750" y="1745850"/>
            <a:ext cx="40146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How to Use 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This Deck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4665850" y="673050"/>
            <a:ext cx="4014600" cy="3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Before Presenting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Font typeface="Andika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Preview all slides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through the full presentation to get familiar with the lesson flow and student-facing content.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login info: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Update the login slides with your school’s platform, devices, and access pathway.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During the Lesson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Click through and read aloud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the slides aloud to students, or click the audio icon* to hear Amira narrate each one.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Ask questions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Use the questions embedded in the slides to prompt discussion and reflection.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Model behaviors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Show students what successful reading with Amira looks and sounds like.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*</a:t>
            </a: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Animations &amp; audio may lose functionality in .ppt format.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74" name="Google Shape;74;p15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ctrTitle"/>
          </p:nvPr>
        </p:nvSpPr>
        <p:spPr>
          <a:xfrm>
            <a:off x="305750" y="1745850"/>
            <a:ext cx="57183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0" name="Google Shape;80;p16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2" name="Google Shape;82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8" name="Google Shape;88;p17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2264375" y="1014000"/>
            <a:ext cx="5973000" cy="17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Hi there, readers!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Amira. I’m so excited to read with you.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You’re going to complete a few different activities with me. I can’t wait!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0" name="Google Shape;90;p17" title="Amirapose_pointing.png"/>
          <p:cNvPicPr preferRelativeResize="0"/>
          <p:nvPr/>
        </p:nvPicPr>
        <p:blipFill rotWithShape="1">
          <a:blip r:embed="rId4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 title="Assess Deck Slide 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92" name="Google Shape;92;p17"/>
          <p:cNvSpPr txBox="1"/>
          <p:nvPr/>
        </p:nvSpPr>
        <p:spPr>
          <a:xfrm>
            <a:off x="706625" y="4261450"/>
            <a:ext cx="2865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900">
                <a:solidFill>
                  <a:srgbClr val="FFFFFF"/>
                </a:solidFill>
                <a:latin typeface="Andika"/>
                <a:ea typeface="Andika"/>
                <a:cs typeface="Andika"/>
                <a:sym typeface="Andika"/>
              </a:rPr>
              <a:t>&lt;- Click to hear Amira read this slide.</a:t>
            </a:r>
            <a:endParaRPr b="1" sz="900">
              <a:solidFill>
                <a:srgbClr val="FFFFFF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8" name="Google Shape;98;p18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2264375" y="1014000"/>
            <a:ext cx="5973000" cy="179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Watch this video to learn more about me and what we’ll be doing together.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00" name="Google Shape;100;p18" title="Amirapose_pointing.png"/>
          <p:cNvPicPr preferRelativeResize="0"/>
          <p:nvPr/>
        </p:nvPicPr>
        <p:blipFill rotWithShape="1">
          <a:blip r:embed="rId4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8" title="Assess Deck Slide 6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9" title="ASSESS | Introducing Amira | Student Prep Video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/>
          <p:nvPr>
            <p:ph type="ctrTitle"/>
          </p:nvPr>
        </p:nvSpPr>
        <p:spPr>
          <a:xfrm>
            <a:off x="305750" y="1745850"/>
            <a:ext cx="57183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12" name="Google Shape;112;p20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0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4" name="Google Shape;114;p20" title="Amirapose_excited3.png"/>
          <p:cNvPicPr preferRelativeResize="0"/>
          <p:nvPr/>
        </p:nvPicPr>
        <p:blipFill rotWithShape="1">
          <a:blip r:embed="rId4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1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20" name="Google Shape;120;p21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1" name="Google Shape;121;p21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2" name="Google Shape;122;p21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3" name="Google Shape;123;p21" title="Log In Laptop.png"/>
          <p:cNvPicPr preferRelativeResize="0"/>
          <p:nvPr/>
        </p:nvPicPr>
        <p:blipFill rotWithShape="1">
          <a:blip r:embed="rId5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1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Let me show you how to log in!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5" name="Google Shape;125;p21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