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y="5143500" cx="9144000"/>
  <p:notesSz cx="6858000" cy="9144000"/>
  <p:embeddedFontLst>
    <p:embeddedFont>
      <p:font typeface="Andika"/>
      <p:regular r:id="rId41"/>
      <p:bold r:id="rId42"/>
      <p:italic r:id="rId43"/>
      <p:boldItalic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font" Target="fonts/Andika-bold.fntdata"/><Relationship Id="rId41" Type="http://schemas.openxmlformats.org/officeDocument/2006/relationships/font" Target="fonts/Andika-regular.fntdata"/><Relationship Id="rId22" Type="http://schemas.openxmlformats.org/officeDocument/2006/relationships/slide" Target="slides/slide17.xml"/><Relationship Id="rId44" Type="http://schemas.openxmlformats.org/officeDocument/2006/relationships/font" Target="fonts/Andika-boldItalic.fntdata"/><Relationship Id="rId21" Type="http://schemas.openxmlformats.org/officeDocument/2006/relationships/slide" Target="slides/slide16.xml"/><Relationship Id="rId43" Type="http://schemas.openxmlformats.org/officeDocument/2006/relationships/font" Target="fonts/Andika-italic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ipractice1?share=copy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d4dbda05e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3d4dbda05e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633c867631_1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633c867631_1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44ca0ad80e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44ca0ad80e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633c867631_1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633c867631_1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633c867631_1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3633c867631_1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633c867631_1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633c867631_1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633c867631_1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633c867631_1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33c867631_1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633c867631_1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633c867631_1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633c867631_1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633c867631_1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633c867631_1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633c867631_1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633c867631_1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Anima a los estudiantes a recitar la rima con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324c61e0c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324c61e0c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633c867631_1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3633c867631_1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633c867631_1_1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3633c867631_1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72dceea6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372dceea6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¡Hora de un descanso para bailar!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44ca0ad80e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344ca0ad80e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633c867631_1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3633c867631_1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Anima a los estudiantes a recitar la rima con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633c867631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633c86763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633c867631_1_1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3633c867631_1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633c867631_1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3633c867631_1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633c867631_1_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3633c867631_1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633c867631_1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3633c867631_1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6324c61e0c_0_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6324c61e0c_0_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633c867631_1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3633c867631_1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633c867631_1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3633c867631_1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3633c867631_1_2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3633c867631_1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Anima a los estudiantes a recitar la rima con Amira.</a:t>
            </a:r>
            <a:endParaRPr b="1" sz="1200">
              <a:solidFill>
                <a:srgbClr val="262626"/>
              </a:solidFill>
              <a:highlight>
                <a:srgbClr val="E6FAF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3633c867631_1_2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3633c867631_1_2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una pausa para discutir la pregunta con los estudiantes antes de pasar a la siguiente diapositiva.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3633c867631_1_2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3633c867631_1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372dceea69f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372dceea69f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¡Hora de un descanso para bailar!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44ca0ad80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44ca0ad80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633c867631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633c867631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633c867631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633c867631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633c867631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633c867631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Vimeo: </a:t>
            </a:r>
            <a:r>
              <a:rPr lang="en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https://vimeo.com/user202593770/ipractice1?share=copy</a:t>
            </a:r>
            <a:endParaRPr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44ca0ad80e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44ca0ad80e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633c867631_1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633c867631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g"/><Relationship Id="rId4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4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jpg"/><Relationship Id="rId4" Type="http://schemas.openxmlformats.org/officeDocument/2006/relationships/image" Target="../media/image7.png"/><Relationship Id="rId5" Type="http://schemas.openxmlformats.org/officeDocument/2006/relationships/hyperlink" Target="http://drive.google.com/file/d/1NFIpCuzaKI2of0eoWIvRnFvA4CWOEC3g/view" TargetMode="External"/><Relationship Id="rId6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jpg"/><Relationship Id="rId4" Type="http://schemas.openxmlformats.org/officeDocument/2006/relationships/image" Target="../media/image20.gif"/><Relationship Id="rId5" Type="http://schemas.openxmlformats.org/officeDocument/2006/relationships/image" Target="../media/image41.png"/><Relationship Id="rId6" Type="http://schemas.openxmlformats.org/officeDocument/2006/relationships/hyperlink" Target="http://drive.google.com/file/d/1-r-IcoT-XAkBcPxddAhCABkeBMoo_RMW/view" TargetMode="External"/><Relationship Id="rId7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jpg"/><Relationship Id="rId4" Type="http://schemas.openxmlformats.org/officeDocument/2006/relationships/image" Target="../media/image34.png"/><Relationship Id="rId5" Type="http://schemas.openxmlformats.org/officeDocument/2006/relationships/image" Target="../media/image13.gif"/><Relationship Id="rId6" Type="http://schemas.openxmlformats.org/officeDocument/2006/relationships/hyperlink" Target="http://drive.google.com/file/d/1aklBUmXnOCujgbg8ng487HBWcUPAQ_y8/view" TargetMode="External"/><Relationship Id="rId7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jpg"/><Relationship Id="rId4" Type="http://schemas.openxmlformats.org/officeDocument/2006/relationships/image" Target="../media/image16.png"/><Relationship Id="rId9" Type="http://schemas.openxmlformats.org/officeDocument/2006/relationships/image" Target="../media/image1.png"/><Relationship Id="rId5" Type="http://schemas.openxmlformats.org/officeDocument/2006/relationships/image" Target="../media/image11.png"/><Relationship Id="rId6" Type="http://schemas.openxmlformats.org/officeDocument/2006/relationships/image" Target="../media/image5.png"/><Relationship Id="rId7" Type="http://schemas.openxmlformats.org/officeDocument/2006/relationships/image" Target="../media/image42.png"/><Relationship Id="rId8" Type="http://schemas.openxmlformats.org/officeDocument/2006/relationships/hyperlink" Target="http://drive.google.com/file/d/1_m-OtwRbXFuwZy57QTF5OijuJRBOmkOD/view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jpg"/><Relationship Id="rId4" Type="http://schemas.openxmlformats.org/officeDocument/2006/relationships/image" Target="../media/image19.gif"/><Relationship Id="rId5" Type="http://schemas.openxmlformats.org/officeDocument/2006/relationships/image" Target="../media/image36.png"/><Relationship Id="rId6" Type="http://schemas.openxmlformats.org/officeDocument/2006/relationships/image" Target="../media/image16.png"/><Relationship Id="rId7" Type="http://schemas.openxmlformats.org/officeDocument/2006/relationships/hyperlink" Target="http://drive.google.com/file/d/1_YHz_GjzhJ3n0oo6nBV8nx0F6yvxZOCr/view" TargetMode="External"/><Relationship Id="rId8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jpg"/><Relationship Id="rId4" Type="http://schemas.openxmlformats.org/officeDocument/2006/relationships/image" Target="../media/image41.png"/><Relationship Id="rId5" Type="http://schemas.openxmlformats.org/officeDocument/2006/relationships/image" Target="../media/image11.png"/><Relationship Id="rId6" Type="http://schemas.openxmlformats.org/officeDocument/2006/relationships/image" Target="../media/image32.gif"/><Relationship Id="rId7" Type="http://schemas.openxmlformats.org/officeDocument/2006/relationships/hyperlink" Target="http://drive.google.com/file/d/1dx7DWeGuNT965oeTZAX3gYwY0glH4Ppx/view" TargetMode="External"/><Relationship Id="rId8" Type="http://schemas.openxmlformats.org/officeDocument/2006/relationships/image" Target="../media/image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jpg"/><Relationship Id="rId4" Type="http://schemas.openxmlformats.org/officeDocument/2006/relationships/image" Target="../media/image17.png"/><Relationship Id="rId5" Type="http://schemas.openxmlformats.org/officeDocument/2006/relationships/image" Target="../media/image5.png"/><Relationship Id="rId6" Type="http://schemas.openxmlformats.org/officeDocument/2006/relationships/hyperlink" Target="http://drive.google.com/file/d/1ialgrCYDXK_Ssm15mpahrR_0YVDHYLCi/view" TargetMode="External"/><Relationship Id="rId7" Type="http://schemas.openxmlformats.org/officeDocument/2006/relationships/image" Target="../media/image1.png"/><Relationship Id="rId8" Type="http://schemas.openxmlformats.org/officeDocument/2006/relationships/image" Target="../media/image15.gif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jpg"/><Relationship Id="rId4" Type="http://schemas.openxmlformats.org/officeDocument/2006/relationships/image" Target="../media/image37.png"/><Relationship Id="rId10" Type="http://schemas.openxmlformats.org/officeDocument/2006/relationships/image" Target="../media/image25.png"/><Relationship Id="rId9" Type="http://schemas.openxmlformats.org/officeDocument/2006/relationships/image" Target="../media/image1.png"/><Relationship Id="rId5" Type="http://schemas.openxmlformats.org/officeDocument/2006/relationships/image" Target="../media/image11.png"/><Relationship Id="rId6" Type="http://schemas.openxmlformats.org/officeDocument/2006/relationships/image" Target="../media/image5.png"/><Relationship Id="rId7" Type="http://schemas.openxmlformats.org/officeDocument/2006/relationships/image" Target="../media/image16.png"/><Relationship Id="rId8" Type="http://schemas.openxmlformats.org/officeDocument/2006/relationships/hyperlink" Target="http://drive.google.com/file/d/1ZyZ1ph4CnYlxR46wwwO21_9zxazgVEyB/view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5" Type="http://schemas.openxmlformats.org/officeDocument/2006/relationships/slide" Target="/ppt/slides/slide8.xml"/><Relationship Id="rId6" Type="http://schemas.openxmlformats.org/officeDocument/2006/relationships/slide" Target="/ppt/slides/slide11.xml"/><Relationship Id="rId7" Type="http://schemas.openxmlformats.org/officeDocument/2006/relationships/slide" Target="/ppt/slides/slide23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.jpg"/><Relationship Id="rId4" Type="http://schemas.openxmlformats.org/officeDocument/2006/relationships/image" Target="../media/image20.gif"/><Relationship Id="rId5" Type="http://schemas.openxmlformats.org/officeDocument/2006/relationships/image" Target="../media/image41.png"/><Relationship Id="rId6" Type="http://schemas.openxmlformats.org/officeDocument/2006/relationships/hyperlink" Target="http://drive.google.com/file/d/1CazbtTGmklTCQi9fbOGLpYZxvbRyQ-0Y/view" TargetMode="External"/><Relationship Id="rId7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0.jpg"/><Relationship Id="rId4" Type="http://schemas.openxmlformats.org/officeDocument/2006/relationships/image" Target="../media/image36.png"/><Relationship Id="rId9" Type="http://schemas.openxmlformats.org/officeDocument/2006/relationships/image" Target="../media/image1.png"/><Relationship Id="rId5" Type="http://schemas.openxmlformats.org/officeDocument/2006/relationships/image" Target="../media/image16.png"/><Relationship Id="rId6" Type="http://schemas.openxmlformats.org/officeDocument/2006/relationships/image" Target="../media/image11.png"/><Relationship Id="rId7" Type="http://schemas.openxmlformats.org/officeDocument/2006/relationships/image" Target="../media/image5.png"/><Relationship Id="rId8" Type="http://schemas.openxmlformats.org/officeDocument/2006/relationships/hyperlink" Target="http://drive.google.com/file/d/1bnVyhMyQnlSKTW4Dsg5Ba31sE-5kd-Un/view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://drive.google.com/file/d/17ofuRWK1IMpkgqSF1HShkucXXZGv69bT/view" TargetMode="External"/><Relationship Id="rId4" Type="http://schemas.openxmlformats.org/officeDocument/2006/relationships/image" Target="../media/image18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0.jpg"/><Relationship Id="rId4" Type="http://schemas.openxmlformats.org/officeDocument/2006/relationships/image" Target="../media/image7.png"/><Relationship Id="rId9" Type="http://schemas.openxmlformats.org/officeDocument/2006/relationships/image" Target="../media/image1.png"/><Relationship Id="rId5" Type="http://schemas.openxmlformats.org/officeDocument/2006/relationships/image" Target="../media/image16.png"/><Relationship Id="rId6" Type="http://schemas.openxmlformats.org/officeDocument/2006/relationships/image" Target="../media/image11.png"/><Relationship Id="rId7" Type="http://schemas.openxmlformats.org/officeDocument/2006/relationships/image" Target="../media/image5.png"/><Relationship Id="rId8" Type="http://schemas.openxmlformats.org/officeDocument/2006/relationships/hyperlink" Target="http://drive.google.com/file/d/1yM-vp9gS9ZWQ6zW5nlxIIY9TmBS-mq5-/view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0.jpg"/><Relationship Id="rId4" Type="http://schemas.openxmlformats.org/officeDocument/2006/relationships/image" Target="../media/image36.png"/><Relationship Id="rId5" Type="http://schemas.openxmlformats.org/officeDocument/2006/relationships/hyperlink" Target="http://drive.google.com/file/d/14n9DlQrweQ6ovHXdS4j4QygUTZrUuA6R/view" TargetMode="External"/><Relationship Id="rId6" Type="http://schemas.openxmlformats.org/officeDocument/2006/relationships/image" Target="../media/image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0.jpg"/><Relationship Id="rId4" Type="http://schemas.openxmlformats.org/officeDocument/2006/relationships/image" Target="../media/image20.gif"/><Relationship Id="rId5" Type="http://schemas.openxmlformats.org/officeDocument/2006/relationships/image" Target="../media/image41.png"/><Relationship Id="rId6" Type="http://schemas.openxmlformats.org/officeDocument/2006/relationships/hyperlink" Target="http://drive.google.com/file/d/11hBd3L6Djta60dKkjSQEoWzfhrwgzr1n/view" TargetMode="External"/><Relationship Id="rId7" Type="http://schemas.openxmlformats.org/officeDocument/2006/relationships/image" Target="../media/image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0.jpg"/><Relationship Id="rId4" Type="http://schemas.openxmlformats.org/officeDocument/2006/relationships/image" Target="../media/image34.png"/><Relationship Id="rId5" Type="http://schemas.openxmlformats.org/officeDocument/2006/relationships/image" Target="../media/image13.gif"/><Relationship Id="rId6" Type="http://schemas.openxmlformats.org/officeDocument/2006/relationships/hyperlink" Target="http://drive.google.com/file/d/1Qw_E6VHVqPUwvEHpzeLdBr0-cKHa0TIp/view" TargetMode="External"/><Relationship Id="rId7" Type="http://schemas.openxmlformats.org/officeDocument/2006/relationships/image" Target="../media/image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0.jpg"/><Relationship Id="rId4" Type="http://schemas.openxmlformats.org/officeDocument/2006/relationships/image" Target="../media/image39.png"/><Relationship Id="rId9" Type="http://schemas.openxmlformats.org/officeDocument/2006/relationships/image" Target="../media/image1.png"/><Relationship Id="rId5" Type="http://schemas.openxmlformats.org/officeDocument/2006/relationships/image" Target="../media/image6.png"/><Relationship Id="rId6" Type="http://schemas.openxmlformats.org/officeDocument/2006/relationships/image" Target="../media/image27.png"/><Relationship Id="rId7" Type="http://schemas.openxmlformats.org/officeDocument/2006/relationships/image" Target="../media/image26.png"/><Relationship Id="rId8" Type="http://schemas.openxmlformats.org/officeDocument/2006/relationships/hyperlink" Target="http://drive.google.com/file/d/1a6HWNrXE_1vv8S_Xo1f0OhvsgUh9_UEr/view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0.jpg"/><Relationship Id="rId4" Type="http://schemas.openxmlformats.org/officeDocument/2006/relationships/image" Target="../media/image42.png"/><Relationship Id="rId5" Type="http://schemas.openxmlformats.org/officeDocument/2006/relationships/image" Target="../media/image6.png"/><Relationship Id="rId6" Type="http://schemas.openxmlformats.org/officeDocument/2006/relationships/image" Target="../media/image28.gif"/><Relationship Id="rId7" Type="http://schemas.openxmlformats.org/officeDocument/2006/relationships/hyperlink" Target="http://drive.google.com/file/d/155o-GRkp_sC5yCMk5RaWxEbHnIxkuGjD/view" TargetMode="External"/><Relationship Id="rId8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0.jpg"/><Relationship Id="rId4" Type="http://schemas.openxmlformats.org/officeDocument/2006/relationships/image" Target="../media/image39.png"/><Relationship Id="rId10" Type="http://schemas.openxmlformats.org/officeDocument/2006/relationships/image" Target="../media/image30.png"/><Relationship Id="rId9" Type="http://schemas.openxmlformats.org/officeDocument/2006/relationships/image" Target="../media/image1.png"/><Relationship Id="rId5" Type="http://schemas.openxmlformats.org/officeDocument/2006/relationships/image" Target="../media/image27.png"/><Relationship Id="rId6" Type="http://schemas.openxmlformats.org/officeDocument/2006/relationships/image" Target="../media/image33.png"/><Relationship Id="rId7" Type="http://schemas.openxmlformats.org/officeDocument/2006/relationships/image" Target="../media/image29.gif"/><Relationship Id="rId8" Type="http://schemas.openxmlformats.org/officeDocument/2006/relationships/hyperlink" Target="http://drive.google.com/file/d/10O_Jn1FjtrXpT-3WaKaqK_DUn14Vw5s9/view" TargetMode="Externa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0.jpg"/><Relationship Id="rId4" Type="http://schemas.openxmlformats.org/officeDocument/2006/relationships/image" Target="../media/image17.png"/><Relationship Id="rId5" Type="http://schemas.openxmlformats.org/officeDocument/2006/relationships/image" Target="../media/image26.png"/><Relationship Id="rId6" Type="http://schemas.openxmlformats.org/officeDocument/2006/relationships/hyperlink" Target="http://drive.google.com/file/d/10ED4q_zGuqffcOyS1XcMFKO1s2nlo8br/view" TargetMode="External"/><Relationship Id="rId7" Type="http://schemas.openxmlformats.org/officeDocument/2006/relationships/image" Target="../media/image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0.jpg"/><Relationship Id="rId4" Type="http://schemas.openxmlformats.org/officeDocument/2006/relationships/image" Target="../media/image37.png"/><Relationship Id="rId10" Type="http://schemas.openxmlformats.org/officeDocument/2006/relationships/image" Target="../media/image31.png"/><Relationship Id="rId9" Type="http://schemas.openxmlformats.org/officeDocument/2006/relationships/image" Target="../media/image1.png"/><Relationship Id="rId5" Type="http://schemas.openxmlformats.org/officeDocument/2006/relationships/image" Target="../media/image6.png"/><Relationship Id="rId6" Type="http://schemas.openxmlformats.org/officeDocument/2006/relationships/image" Target="../media/image27.png"/><Relationship Id="rId7" Type="http://schemas.openxmlformats.org/officeDocument/2006/relationships/image" Target="../media/image26.png"/><Relationship Id="rId8" Type="http://schemas.openxmlformats.org/officeDocument/2006/relationships/hyperlink" Target="http://drive.google.com/file/d/1kI7MCmRegMDLSqSQDrVvYe0m_oqccyLK/view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0.jpg"/><Relationship Id="rId4" Type="http://schemas.openxmlformats.org/officeDocument/2006/relationships/image" Target="../media/image20.gif"/><Relationship Id="rId5" Type="http://schemas.openxmlformats.org/officeDocument/2006/relationships/image" Target="../media/image41.png"/><Relationship Id="rId6" Type="http://schemas.openxmlformats.org/officeDocument/2006/relationships/hyperlink" Target="http://drive.google.com/file/d/1zFzbijwbS9xcQ1BaLs6kinUaqWt9kZ3c/view" TargetMode="External"/><Relationship Id="rId7" Type="http://schemas.openxmlformats.org/officeDocument/2006/relationships/image" Target="../media/image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0.jpg"/><Relationship Id="rId4" Type="http://schemas.openxmlformats.org/officeDocument/2006/relationships/image" Target="../media/image36.png"/><Relationship Id="rId9" Type="http://schemas.openxmlformats.org/officeDocument/2006/relationships/image" Target="../media/image1.png"/><Relationship Id="rId5" Type="http://schemas.openxmlformats.org/officeDocument/2006/relationships/image" Target="../media/image6.png"/><Relationship Id="rId6" Type="http://schemas.openxmlformats.org/officeDocument/2006/relationships/image" Target="../media/image27.png"/><Relationship Id="rId7" Type="http://schemas.openxmlformats.org/officeDocument/2006/relationships/image" Target="../media/image26.png"/><Relationship Id="rId8" Type="http://schemas.openxmlformats.org/officeDocument/2006/relationships/hyperlink" Target="http://drive.google.com/file/d/1_KgRENcB7WO9aZMQow0VBm54H15GNfut/view" TargetMode="Externa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://drive.google.com/file/d/17ofuRWK1IMpkgqSF1HShkucXXZGv69bT/view" TargetMode="External"/><Relationship Id="rId4" Type="http://schemas.openxmlformats.org/officeDocument/2006/relationships/image" Target="../media/image1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Relationship Id="rId4" Type="http://schemas.openxmlformats.org/officeDocument/2006/relationships/image" Target="../media/image7.png"/><Relationship Id="rId5" Type="http://schemas.openxmlformats.org/officeDocument/2006/relationships/hyperlink" Target="http://drive.google.com/file/d/1zC2TZN4wgvlsVJz2hsdi9u34tvCCKkn7/view" TargetMode="External"/><Relationship Id="rId6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jpg"/><Relationship Id="rId4" Type="http://schemas.openxmlformats.org/officeDocument/2006/relationships/image" Target="../media/image5.png"/><Relationship Id="rId9" Type="http://schemas.openxmlformats.org/officeDocument/2006/relationships/image" Target="../media/image1.png"/><Relationship Id="rId5" Type="http://schemas.openxmlformats.org/officeDocument/2006/relationships/image" Target="../media/image14.png"/><Relationship Id="rId6" Type="http://schemas.openxmlformats.org/officeDocument/2006/relationships/image" Target="../media/image6.png"/><Relationship Id="rId7" Type="http://schemas.openxmlformats.org/officeDocument/2006/relationships/image" Target="../media/image12.png"/><Relationship Id="rId8" Type="http://schemas.openxmlformats.org/officeDocument/2006/relationships/hyperlink" Target="http://drive.google.com/file/d/1oGi1NYBt4N7GQWhr7nxMB8_8heGQ9ksq/view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XIhSxzQH2DpBAYVLyS4alzmSfXw_CTA_/view" TargetMode="External"/><Relationship Id="rId4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4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Relationship Id="rId4" Type="http://schemas.openxmlformats.org/officeDocument/2006/relationships/image" Target="../media/image23.png"/><Relationship Id="rId5" Type="http://schemas.openxmlformats.org/officeDocument/2006/relationships/image" Target="../media/image4.gif"/><Relationship Id="rId6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" name="Google Shape;55;p13" title="AmiraPose_waving.png"/>
          <p:cNvPicPr preferRelativeResize="0"/>
          <p:nvPr/>
        </p:nvPicPr>
        <p:blipFill rotWithShape="1">
          <a:blip r:embed="rId3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 title="Asset 3@4x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305750" y="1745850"/>
            <a:ext cx="37497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Presentando a Amira</a:t>
            </a:r>
            <a:endParaRPr sz="52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305750" y="3397650"/>
            <a:ext cx="25941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595959"/>
                </a:solidFill>
                <a:latin typeface="Andika"/>
                <a:ea typeface="Andika"/>
                <a:cs typeface="Andika"/>
                <a:sym typeface="Andika"/>
              </a:rPr>
              <a:t>PK a 2º grado</a:t>
            </a:r>
            <a:endParaRPr sz="2800">
              <a:solidFill>
                <a:srgbClr val="595959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2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1" name="Google Shape;131;p22"/>
          <p:cNvSpPr txBox="1"/>
          <p:nvPr/>
        </p:nvSpPr>
        <p:spPr>
          <a:xfrm>
            <a:off x="2191675" y="1038625"/>
            <a:ext cx="5737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Sigue estos pasos que tu maestra o maestro te darán: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2" name="Google Shape;132;p22" title="Amirapose_pointing2.png"/>
          <p:cNvPicPr preferRelativeResize="0"/>
          <p:nvPr/>
        </p:nvPicPr>
        <p:blipFill rotWithShape="1">
          <a:blip r:embed="rId4">
            <a:alphaModFix/>
          </a:blip>
          <a:srcRect b="23076" l="22160" r="0" t="0"/>
          <a:stretch/>
        </p:blipFill>
        <p:spPr>
          <a:xfrm>
            <a:off x="0" y="465950"/>
            <a:ext cx="2253301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2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3"/>
          <p:cNvSpPr txBox="1"/>
          <p:nvPr/>
        </p:nvSpPr>
        <p:spPr>
          <a:xfrm>
            <a:off x="429825" y="1473850"/>
            <a:ext cx="4930500" cy="27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latin typeface="Andika"/>
                <a:ea typeface="Andika"/>
                <a:cs typeface="Andika"/>
                <a:sym typeface="Andika"/>
              </a:rPr>
              <a:t>Lección 1: </a:t>
            </a:r>
            <a:r>
              <a:rPr lang="en" sz="4100">
                <a:latin typeface="Andika"/>
                <a:ea typeface="Andika"/>
                <a:cs typeface="Andika"/>
                <a:sym typeface="Andika"/>
              </a:rPr>
              <a:t>Escuchar para aprender con Amira</a:t>
            </a:r>
            <a:endParaRPr sz="23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0" name="Google Shape;140;p23" title="Asset 3@4x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3" title="Amirapose_gestureright.png"/>
          <p:cNvPicPr preferRelativeResize="0"/>
          <p:nvPr/>
        </p:nvPicPr>
        <p:blipFill rotWithShape="1">
          <a:blip r:embed="rId4">
            <a:alphaModFix/>
          </a:blip>
          <a:srcRect b="50517" l="0" r="0" t="0"/>
          <a:stretch/>
        </p:blipFill>
        <p:spPr>
          <a:xfrm flipH="1">
            <a:off x="3782576" y="586100"/>
            <a:ext cx="5378499" cy="455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4"/>
          <p:cNvSpPr txBox="1"/>
          <p:nvPr>
            <p:ph idx="1" type="subTitle"/>
          </p:nvPr>
        </p:nvSpPr>
        <p:spPr>
          <a:xfrm>
            <a:off x="38100" y="34050"/>
            <a:ext cx="34746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Escuchar para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7" name="Google Shape;147;p24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8" name="Google Shape;148;p24"/>
          <p:cNvSpPr txBox="1"/>
          <p:nvPr/>
        </p:nvSpPr>
        <p:spPr>
          <a:xfrm>
            <a:off x="2181550" y="1062575"/>
            <a:ext cx="6195000" cy="20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Hoy, les voy a mostrar cómo empiezo cada actividad con algo nuevo para aprender.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Esta parte es un video. Solo miren, escuchen y participen cuando se les pida.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49" name="Google Shape;149;p24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8505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4" title="I12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5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6" name="Google Shape;156;p25"/>
          <p:cNvSpPr txBox="1"/>
          <p:nvPr/>
        </p:nvSpPr>
        <p:spPr>
          <a:xfrm>
            <a:off x="2167750" y="1062600"/>
            <a:ext cx="63495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¿Por qué creen que es importante escuchar cuando les estoy enseñando algo nuevo?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7" name="Google Shape;157;p25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81075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58" name="Google Shape;158;p25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59400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5" title="I13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60" name="Google Shape;160;p25"/>
          <p:cNvSpPr txBox="1"/>
          <p:nvPr>
            <p:ph idx="1" type="subTitle"/>
          </p:nvPr>
        </p:nvSpPr>
        <p:spPr>
          <a:xfrm>
            <a:off x="38100" y="34050"/>
            <a:ext cx="34746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Escuchar para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66" name="Google Shape;166;p26" title="Amirapose_excited3.png"/>
          <p:cNvPicPr preferRelativeResize="0"/>
          <p:nvPr/>
        </p:nvPicPr>
        <p:blipFill rotWithShape="1">
          <a:blip r:embed="rId4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6" title="Sparkles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sp>
        <p:nvSpPr>
          <p:cNvPr id="168" name="Google Shape;168;p26"/>
          <p:cNvSpPr txBox="1"/>
          <p:nvPr/>
        </p:nvSpPr>
        <p:spPr>
          <a:xfrm>
            <a:off x="2174650" y="1052725"/>
            <a:ext cx="6259800" cy="17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¡Exactamente!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Cuando ustedes escuchan y piensan, aprenderán cómo ser lectores excelentes.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Les mostraré lo que hacen los lectores excelentes, paso a paso.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69" name="Google Shape;169;p26" title="I14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70" name="Google Shape;170;p26"/>
          <p:cNvSpPr txBox="1"/>
          <p:nvPr>
            <p:ph idx="1" type="subTitle"/>
          </p:nvPr>
        </p:nvSpPr>
        <p:spPr>
          <a:xfrm>
            <a:off x="38100" y="34050"/>
            <a:ext cx="34746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Escuchar para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7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6" name="Google Shape;176;p27"/>
          <p:cNvSpPr txBox="1"/>
          <p:nvPr/>
        </p:nvSpPr>
        <p:spPr>
          <a:xfrm>
            <a:off x="2167750" y="1054225"/>
            <a:ext cx="5973000" cy="2731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Vamos a ayudarnos a recordar qué hacer: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Vamos a ver qué significa esto.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7" name="Google Shape;177;p27"/>
          <p:cNvSpPr txBox="1"/>
          <p:nvPr/>
        </p:nvSpPr>
        <p:spPr>
          <a:xfrm>
            <a:off x="2773900" y="1652125"/>
            <a:ext cx="4760700" cy="14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Escuchar con atención.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Participar.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 aprender cómo ser un excelente lector. 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8" name="Google Shape;178;p27" title="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3582" y="1652113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79" name="Google Shape;179;p27" title="Join i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83575" y="2161750"/>
            <a:ext cx="417449" cy="4174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80" name="Google Shape;180;p27" title="3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83581" y="2671369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81" name="Google Shape;181;p27" title="Amirapose_gestureright.png"/>
          <p:cNvPicPr preferRelativeResize="0"/>
          <p:nvPr/>
        </p:nvPicPr>
        <p:blipFill rotWithShape="1">
          <a:blip r:embed="rId7">
            <a:alphaModFix/>
          </a:blip>
          <a:srcRect b="20804" l="24397" r="0" t="0"/>
          <a:stretch/>
        </p:blipFill>
        <p:spPr>
          <a:xfrm>
            <a:off x="0" y="46430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7" title="I15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83" name="Google Shape;183;p27"/>
          <p:cNvSpPr txBox="1"/>
          <p:nvPr>
            <p:ph idx="1" type="subTitle"/>
          </p:nvPr>
        </p:nvSpPr>
        <p:spPr>
          <a:xfrm>
            <a:off x="38100" y="34050"/>
            <a:ext cx="34746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Escuchar para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8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9" name="Google Shape;189;p28"/>
          <p:cNvSpPr txBox="1"/>
          <p:nvPr/>
        </p:nvSpPr>
        <p:spPr>
          <a:xfrm>
            <a:off x="2181550" y="1027525"/>
            <a:ext cx="3547200" cy="2755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  Escuchar con atención.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7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Eso significa que es hora de escuchar.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Voy a enseñarles algo importante.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¡Escuchar ayuda a sus cerebros a prepararse para aprender!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90" name="Google Shape;190;p28" title="Listen gid.gif"/>
          <p:cNvPicPr preferRelativeResize="0"/>
          <p:nvPr/>
        </p:nvPicPr>
        <p:blipFill rotWithShape="1">
          <a:blip r:embed="rId4">
            <a:alphaModFix/>
          </a:blip>
          <a:srcRect b="0" l="18627" r="16264" t="0"/>
          <a:stretch/>
        </p:blipFill>
        <p:spPr>
          <a:xfrm>
            <a:off x="5575775" y="1315547"/>
            <a:ext cx="2903400" cy="251240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91" name="Google Shape;191;p28" title="Amirapose_thumbsup.png"/>
          <p:cNvPicPr preferRelativeResize="0"/>
          <p:nvPr/>
        </p:nvPicPr>
        <p:blipFill rotWithShape="1">
          <a:blip r:embed="rId5">
            <a:alphaModFix/>
          </a:blip>
          <a:srcRect b="24391" l="19302" r="0" t="0"/>
          <a:stretch/>
        </p:blipFill>
        <p:spPr>
          <a:xfrm>
            <a:off x="0" y="4602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8" title="2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29432" y="1027513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93" name="Google Shape;193;p28" title="I16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1" y="4169926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94" name="Google Shape;194;p28"/>
          <p:cNvSpPr txBox="1"/>
          <p:nvPr>
            <p:ph idx="1" type="subTitle"/>
          </p:nvPr>
        </p:nvSpPr>
        <p:spPr>
          <a:xfrm>
            <a:off x="38100" y="34050"/>
            <a:ext cx="34746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Escuchar para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9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0" name="Google Shape;200;p29"/>
          <p:cNvSpPr txBox="1"/>
          <p:nvPr/>
        </p:nvSpPr>
        <p:spPr>
          <a:xfrm>
            <a:off x="2181075" y="1179925"/>
            <a:ext cx="2802300" cy="2283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  Participar.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Puede que les pida decir algo en voz alta, deletrear una palabra en el aire o repetir después de mí.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¡Sigan conmigo!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01" name="Google Shape;201;p29" title="Amirapose_thinking.png"/>
          <p:cNvPicPr preferRelativeResize="0"/>
          <p:nvPr/>
        </p:nvPicPr>
        <p:blipFill rotWithShape="1">
          <a:blip r:embed="rId4">
            <a:alphaModFix/>
          </a:blip>
          <a:srcRect b="22112" l="17487" r="24199" t="0"/>
          <a:stretch/>
        </p:blipFill>
        <p:spPr>
          <a:xfrm>
            <a:off x="0" y="434475"/>
            <a:ext cx="1768926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9" title="Join i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6340" y="1179925"/>
            <a:ext cx="429747" cy="4174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03" name="Google Shape;203;p29" title="bake2.gif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68425" y="1526425"/>
            <a:ext cx="3716726" cy="20906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04" name="Google Shape;204;p29" title="I17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05" name="Google Shape;205;p29"/>
          <p:cNvSpPr txBox="1"/>
          <p:nvPr>
            <p:ph idx="1" type="subTitle"/>
          </p:nvPr>
        </p:nvSpPr>
        <p:spPr>
          <a:xfrm>
            <a:off x="38100" y="34050"/>
            <a:ext cx="34746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Escuchar para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1" name="Google Shape;211;p30"/>
          <p:cNvSpPr txBox="1"/>
          <p:nvPr/>
        </p:nvSpPr>
        <p:spPr>
          <a:xfrm>
            <a:off x="2167875" y="1009475"/>
            <a:ext cx="3474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85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 vamos a aprender cómo ser un excelente lector.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Recuerden, esta parte es para aprender algo nuevo y fortalecer su lectura.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Después, ¡van a practicar lo que aprendieron!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12" name="Google Shape;212;p30" title="Amirapose_fist.png"/>
          <p:cNvPicPr preferRelativeResize="0"/>
          <p:nvPr/>
        </p:nvPicPr>
        <p:blipFill rotWithShape="1">
          <a:blip r:embed="rId4">
            <a:alphaModFix/>
          </a:blip>
          <a:srcRect b="23053" l="20998" r="0" t="0"/>
          <a:stretch/>
        </p:blipFill>
        <p:spPr>
          <a:xfrm>
            <a:off x="0" y="445650"/>
            <a:ext cx="2311924" cy="4442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30" title="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1931" y="1147519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14" name="Google Shape;214;p30" title="I1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49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5" name="Google Shape;215;p30" title="Grow gif.gif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03525" y="1250438"/>
            <a:ext cx="4700083" cy="264261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16" name="Google Shape;216;p30"/>
          <p:cNvSpPr txBox="1"/>
          <p:nvPr>
            <p:ph idx="1" type="subTitle"/>
          </p:nvPr>
        </p:nvSpPr>
        <p:spPr>
          <a:xfrm>
            <a:off x="38100" y="34050"/>
            <a:ext cx="34746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Escuchar para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1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2" name="Google Shape;222;p31"/>
          <p:cNvSpPr txBox="1"/>
          <p:nvPr/>
        </p:nvSpPr>
        <p:spPr>
          <a:xfrm>
            <a:off x="2183850" y="999925"/>
            <a:ext cx="5998200" cy="2768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¡Tengo el presentimiento de que a mi perro Spot le va a encantar que ustedes le repitan esto! ¿Listos? ¡Vamos!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¡Buen trabajo! 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23" name="Google Shape;223;p31" title="Amirapose_surprised.png"/>
          <p:cNvPicPr preferRelativeResize="0"/>
          <p:nvPr/>
        </p:nvPicPr>
        <p:blipFill rotWithShape="1">
          <a:blip r:embed="rId4">
            <a:alphaModFix/>
          </a:blip>
          <a:srcRect b="25882" l="29493" r="0" t="0"/>
          <a:stretch/>
        </p:blipFill>
        <p:spPr>
          <a:xfrm>
            <a:off x="0" y="486750"/>
            <a:ext cx="2284399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1" title="Join i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36675" y="2344750"/>
            <a:ext cx="417449" cy="4174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25" name="Google Shape;225;p31" title="3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6681" y="28511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grpSp>
        <p:nvGrpSpPr>
          <p:cNvPr id="226" name="Google Shape;226;p31"/>
          <p:cNvGrpSpPr/>
          <p:nvPr/>
        </p:nvGrpSpPr>
        <p:grpSpPr>
          <a:xfrm>
            <a:off x="2338257" y="1831888"/>
            <a:ext cx="5231993" cy="1436712"/>
            <a:chOff x="2380207" y="1549213"/>
            <a:chExt cx="5231993" cy="1436712"/>
          </a:xfrm>
        </p:grpSpPr>
        <p:sp>
          <p:nvSpPr>
            <p:cNvPr id="227" name="Google Shape;227;p31"/>
            <p:cNvSpPr txBox="1"/>
            <p:nvPr/>
          </p:nvSpPr>
          <p:spPr>
            <a:xfrm>
              <a:off x="2851500" y="1549225"/>
              <a:ext cx="4760700" cy="143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Escuchar con atención.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Participar.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200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Y aprender cómo ser un excelente lector. 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</p:txBody>
        </p:sp>
        <p:pic>
          <p:nvPicPr>
            <p:cNvPr id="228" name="Google Shape;228;p31" title="2.png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2380207" y="1549213"/>
              <a:ext cx="417454" cy="4174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</p:grpSp>
      <p:pic>
        <p:nvPicPr>
          <p:cNvPr id="229" name="Google Shape;229;p31" title="I19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49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30" name="Google Shape;230;p31" title="Spotpose_walkingball.png"/>
          <p:cNvPicPr preferRelativeResize="0"/>
          <p:nvPr/>
        </p:nvPicPr>
        <p:blipFill rotWithShape="1">
          <a:blip r:embed="rId10">
            <a:alphaModFix/>
          </a:blip>
          <a:srcRect b="11839" l="35182" r="0" t="0"/>
          <a:stretch/>
        </p:blipFill>
        <p:spPr>
          <a:xfrm flipH="1">
            <a:off x="7192000" y="2859125"/>
            <a:ext cx="1952000" cy="2030151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1"/>
          <p:cNvSpPr txBox="1"/>
          <p:nvPr>
            <p:ph idx="1" type="subTitle"/>
          </p:nvPr>
        </p:nvSpPr>
        <p:spPr>
          <a:xfrm>
            <a:off x="38100" y="34050"/>
            <a:ext cx="34746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Escuchar para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type="ctrTitle"/>
          </p:nvPr>
        </p:nvSpPr>
        <p:spPr>
          <a:xfrm>
            <a:off x="388200" y="2070600"/>
            <a:ext cx="4183800" cy="100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ndika"/>
                <a:ea typeface="Andika"/>
                <a:cs typeface="Andika"/>
                <a:sym typeface="Andika"/>
              </a:rPr>
              <a:t>Contenido</a:t>
            </a:r>
            <a:endParaRPr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4572000" y="666300"/>
            <a:ext cx="4158600" cy="38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3"/>
              </a:rPr>
              <a:t>Cómo usar esta presentación</a:t>
            </a:r>
            <a:endParaRPr b="1" sz="13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3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4"/>
              </a:rPr>
              <a:t>Primeros pasos: conozcamos a Amira</a:t>
            </a:r>
            <a:endParaRPr b="1" sz="13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3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 u="sng">
                <a:solidFill>
                  <a:schemeClr val="accent5"/>
                </a:solidFill>
                <a:latin typeface="Andika"/>
                <a:ea typeface="Andika"/>
                <a:cs typeface="Andika"/>
                <a:sym typeface="Andika"/>
                <a:hlinkClick action="ppaction://hlinksldjump"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Primeros pasos: cómo iniciar sesión </a:t>
            </a:r>
            <a:endParaRPr b="1" sz="13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los pasos de inicio de sesión específicos de tu escuela: Clever, ClassLink, enlace directo, etc.)</a:t>
            </a:r>
            <a:endParaRPr sz="13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6"/>
              </a:rPr>
              <a:t>Lección 1: Escuchar para aprender con Amira</a:t>
            </a:r>
            <a:endParaRPr b="1" sz="13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Aprendan a escuchar y seguir las instrucciones mientras Amira les enseña algo nuevo.</a:t>
            </a:r>
            <a:endParaRPr sz="13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7"/>
              </a:rPr>
              <a:t>Lección 2: Practicar para crecer con Amira</a:t>
            </a:r>
            <a:endParaRPr b="1" sz="13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Aprendan a seguir instrucciones y dar lo mejor de ustedes mientras practican lo que Amira les enseña.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2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7" name="Google Shape;237;p32"/>
          <p:cNvSpPr txBox="1"/>
          <p:nvPr/>
        </p:nvSpPr>
        <p:spPr>
          <a:xfrm>
            <a:off x="2181550" y="1000575"/>
            <a:ext cx="5973000" cy="2219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¡Eso fue divertido! Ahora, pensemos en lo que aprendieron. Hablen con su clase sobre estas preguntas: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¿Qué debes hacer cuando Amira te está enseñando algo nuevo?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¿Cómo te ayuda participar a ser un mejor lector?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200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38" name="Google Shape;238;p32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81075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39" name="Google Shape;239;p32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59400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2" title="I21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41" name="Google Shape;241;p32"/>
          <p:cNvSpPr txBox="1"/>
          <p:nvPr>
            <p:ph idx="1" type="subTitle"/>
          </p:nvPr>
        </p:nvSpPr>
        <p:spPr>
          <a:xfrm>
            <a:off x="38100" y="34050"/>
            <a:ext cx="34746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Escuchar para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3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7" name="Google Shape;247;p33"/>
          <p:cNvSpPr txBox="1"/>
          <p:nvPr/>
        </p:nvSpPr>
        <p:spPr>
          <a:xfrm>
            <a:off x="2181550" y="986775"/>
            <a:ext cx="5973000" cy="2474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Recuerda: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¡Estás listo! ¡Comencemos esta fiesta de aprendizaje!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48" name="Google Shape;248;p33" title="Amirapose_thumbsup.png"/>
          <p:cNvPicPr preferRelativeResize="0"/>
          <p:nvPr/>
        </p:nvPicPr>
        <p:blipFill rotWithShape="1">
          <a:blip r:embed="rId4">
            <a:alphaModFix/>
          </a:blip>
          <a:srcRect b="24391" l="19302" r="0" t="0"/>
          <a:stretch/>
        </p:blipFill>
        <p:spPr>
          <a:xfrm>
            <a:off x="0" y="498713"/>
            <a:ext cx="2284401" cy="4402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9" name="Google Shape;249;p33"/>
          <p:cNvGrpSpPr/>
          <p:nvPr/>
        </p:nvGrpSpPr>
        <p:grpSpPr>
          <a:xfrm>
            <a:off x="2297382" y="1458188"/>
            <a:ext cx="5251018" cy="1436712"/>
            <a:chOff x="2380207" y="1549213"/>
            <a:chExt cx="5251018" cy="1436712"/>
          </a:xfrm>
        </p:grpSpPr>
        <p:sp>
          <p:nvSpPr>
            <p:cNvPr id="250" name="Google Shape;250;p33"/>
            <p:cNvSpPr txBox="1"/>
            <p:nvPr/>
          </p:nvSpPr>
          <p:spPr>
            <a:xfrm>
              <a:off x="2870525" y="1549225"/>
              <a:ext cx="4760700" cy="143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Escuchar con atención.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Participar.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200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Y aprender cómo ser un excelente lector.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</p:txBody>
        </p:sp>
        <p:pic>
          <p:nvPicPr>
            <p:cNvPr id="251" name="Google Shape;251;p33" title="2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380207" y="1549213"/>
              <a:ext cx="417454" cy="4174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</p:grpSp>
      <p:pic>
        <p:nvPicPr>
          <p:cNvPr id="252" name="Google Shape;252;p33" title="Join in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97375" y="1967825"/>
            <a:ext cx="417449" cy="4174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53" name="Google Shape;253;p33" title="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97381" y="24774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54" name="Google Shape;254;p33" title="I22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55" name="Google Shape;255;p33"/>
          <p:cNvSpPr txBox="1"/>
          <p:nvPr>
            <p:ph idx="1" type="subTitle"/>
          </p:nvPr>
        </p:nvSpPr>
        <p:spPr>
          <a:xfrm>
            <a:off x="38100" y="34050"/>
            <a:ext cx="34746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1: Escuchar para aprender con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34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5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35"/>
          <p:cNvSpPr txBox="1"/>
          <p:nvPr/>
        </p:nvSpPr>
        <p:spPr>
          <a:xfrm>
            <a:off x="458150" y="1745850"/>
            <a:ext cx="48084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latin typeface="Andika"/>
                <a:ea typeface="Andika"/>
                <a:cs typeface="Andika"/>
                <a:sym typeface="Andika"/>
              </a:rPr>
              <a:t>Lección 2: </a:t>
            </a:r>
            <a:r>
              <a:rPr lang="en" sz="4100">
                <a:latin typeface="Andika"/>
                <a:ea typeface="Andika"/>
                <a:cs typeface="Andika"/>
                <a:sym typeface="Andika"/>
              </a:rPr>
              <a:t>Practicar para crecer con Amira</a:t>
            </a:r>
            <a:endParaRPr sz="23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67" name="Google Shape;267;p35" title="Asset 3@4x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35" title="Spotpose_reading.png"/>
          <p:cNvPicPr preferRelativeResize="0"/>
          <p:nvPr/>
        </p:nvPicPr>
        <p:blipFill rotWithShape="1">
          <a:blip r:embed="rId4">
            <a:alphaModFix/>
          </a:blip>
          <a:srcRect b="10762" l="36204" r="0" t="0"/>
          <a:stretch/>
        </p:blipFill>
        <p:spPr>
          <a:xfrm flipH="1">
            <a:off x="4877452" y="303375"/>
            <a:ext cx="4266598" cy="484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6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4" name="Google Shape;274;p36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Practicar para crecer con Amira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5" name="Google Shape;275;p36"/>
          <p:cNvSpPr txBox="1"/>
          <p:nvPr/>
        </p:nvSpPr>
        <p:spPr>
          <a:xfrm>
            <a:off x="2195350" y="992450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¡Hola, lectores!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La vez pasada, les mostré cómo empezamos a aprender algo nuevo. ¿Recuerdan? ¡Díganlo conmigo!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76" name="Google Shape;276;p36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85050"/>
            <a:ext cx="1930151" cy="44080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7" name="Google Shape;277;p36"/>
          <p:cNvGrpSpPr/>
          <p:nvPr/>
        </p:nvGrpSpPr>
        <p:grpSpPr>
          <a:xfrm>
            <a:off x="2195357" y="2409238"/>
            <a:ext cx="5251018" cy="1436712"/>
            <a:chOff x="2380207" y="1549213"/>
            <a:chExt cx="5251018" cy="1436712"/>
          </a:xfrm>
        </p:grpSpPr>
        <p:sp>
          <p:nvSpPr>
            <p:cNvPr id="278" name="Google Shape;278;p36"/>
            <p:cNvSpPr txBox="1"/>
            <p:nvPr/>
          </p:nvSpPr>
          <p:spPr>
            <a:xfrm>
              <a:off x="2870525" y="1549225"/>
              <a:ext cx="4760700" cy="143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Escuchar con atención.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Participar.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  <a:p>
              <a:pPr indent="0" lvl="0" marL="0" rtl="0" algn="l">
                <a:spcBef>
                  <a:spcPts val="2000"/>
                </a:spcBef>
                <a:spcAft>
                  <a:spcPts val="2000"/>
                </a:spcAft>
                <a:buNone/>
              </a:pPr>
              <a:r>
                <a:rPr b="1" i="1" lang="en" sz="1600">
                  <a:solidFill>
                    <a:srgbClr val="073763"/>
                  </a:solidFill>
                  <a:latin typeface="Andika"/>
                  <a:ea typeface="Andika"/>
                  <a:cs typeface="Andika"/>
                  <a:sym typeface="Andika"/>
                </a:rPr>
                <a:t>Y aprender cómo ser un excelente lector. </a:t>
              </a:r>
              <a:endParaRPr b="1" i="1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endParaRPr>
            </a:p>
          </p:txBody>
        </p:sp>
        <p:pic>
          <p:nvPicPr>
            <p:cNvPr id="279" name="Google Shape;279;p36" title="2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380207" y="1549213"/>
              <a:ext cx="417454" cy="417454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73763">
                  <a:alpha val="50000"/>
                </a:srgbClr>
              </a:outerShdw>
            </a:effectLst>
          </p:spPr>
        </p:pic>
      </p:grpSp>
      <p:pic>
        <p:nvPicPr>
          <p:cNvPr id="280" name="Google Shape;280;p36" title="Join in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95350" y="2918875"/>
            <a:ext cx="417449" cy="4174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81" name="Google Shape;281;p36" title="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195356" y="342849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282" name="Google Shape;282;p36" title="I25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7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8" name="Google Shape;288;p37"/>
          <p:cNvSpPr txBox="1"/>
          <p:nvPr/>
        </p:nvSpPr>
        <p:spPr>
          <a:xfrm>
            <a:off x="2173650" y="991325"/>
            <a:ext cx="6319500" cy="26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¡Ahora es tiempo de practicar lo que aprendieron!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Pueden hacer clic, leer, mover partes de una palabra y dividir una palabra en partes para ayudar a que tu cerebro crezca.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 algo les parece difícil, usen el botón de ayuda o pongan su mejor esfuerzo.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89" name="Google Shape;289;p37" title="Amirapose_thumbsup.png"/>
          <p:cNvPicPr preferRelativeResize="0"/>
          <p:nvPr/>
        </p:nvPicPr>
        <p:blipFill rotWithShape="1">
          <a:blip r:embed="rId4">
            <a:alphaModFix/>
          </a:blip>
          <a:srcRect b="24391" l="19302" r="0" t="0"/>
          <a:stretch/>
        </p:blipFill>
        <p:spPr>
          <a:xfrm>
            <a:off x="0" y="491150"/>
            <a:ext cx="2284401" cy="44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7" title="I26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91" name="Google Shape;291;p37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Practicar para crecer con Amira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8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297" name="Google Shape;297;p38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56150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98" name="Google Shape;298;p38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56150"/>
            <a:ext cx="2503125" cy="4430075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8"/>
          <p:cNvSpPr txBox="1"/>
          <p:nvPr/>
        </p:nvSpPr>
        <p:spPr>
          <a:xfrm>
            <a:off x="2173650" y="984825"/>
            <a:ext cx="62742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¿Por qué creen que es importante poner todo su esfuerzo cuando practican algo nuevo?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00" name="Google Shape;300;p38" title="I27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0" y="4169913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01" name="Google Shape;301;p38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Practicar para crecer con Amira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9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07" name="Google Shape;307;p39"/>
          <p:cNvSpPr txBox="1"/>
          <p:nvPr/>
        </p:nvSpPr>
        <p:spPr>
          <a:xfrm>
            <a:off x="2177150" y="1024875"/>
            <a:ext cx="6327300" cy="15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¡Exactamente!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Cuando pones todo tu esfuerzo, tu cerebro se vuelve más fuerte.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También aprendo cómo ayudarte, ¡y tu maestra también!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08" name="Google Shape;308;p39" title="Amirapose_excited3.png"/>
          <p:cNvPicPr preferRelativeResize="0"/>
          <p:nvPr/>
        </p:nvPicPr>
        <p:blipFill rotWithShape="1">
          <a:blip r:embed="rId4">
            <a:alphaModFix/>
          </a:blip>
          <a:srcRect b="20166" l="19935" r="0" t="0"/>
          <a:stretch/>
        </p:blipFill>
        <p:spPr>
          <a:xfrm>
            <a:off x="0" y="338763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39" title="Sparkles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-243925" y="515499"/>
            <a:ext cx="2066525" cy="11624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22000"/>
              </a:srgbClr>
            </a:outerShdw>
          </a:effectLst>
        </p:spPr>
      </p:pic>
      <p:pic>
        <p:nvPicPr>
          <p:cNvPr id="310" name="Google Shape;310;p39" title="I28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11" name="Google Shape;311;p39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Practicar para crecer con Amira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0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17" name="Google Shape;317;p40"/>
          <p:cNvSpPr txBox="1"/>
          <p:nvPr/>
        </p:nvSpPr>
        <p:spPr>
          <a:xfrm>
            <a:off x="2165800" y="1027525"/>
            <a:ext cx="6071700" cy="274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Aquí tienes una nueva lección para ayudarte a recordar: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Déjame decirte qué significa cada parte.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18" name="Google Shape;318;p40"/>
          <p:cNvSpPr txBox="1"/>
          <p:nvPr/>
        </p:nvSpPr>
        <p:spPr>
          <a:xfrm>
            <a:off x="2669125" y="1670425"/>
            <a:ext cx="45414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Haz clic y juega.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Sigue hasta el final.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¡Ahora practica y serás un excelente lector!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19" name="Google Shape;319;p40" title="Amirapose_gestureright4.png"/>
          <p:cNvPicPr preferRelativeResize="0"/>
          <p:nvPr/>
        </p:nvPicPr>
        <p:blipFill rotWithShape="1">
          <a:blip r:embed="rId4">
            <a:alphaModFix/>
          </a:blip>
          <a:srcRect b="21054" l="25031" r="0" t="0"/>
          <a:stretch/>
        </p:blipFill>
        <p:spPr>
          <a:xfrm>
            <a:off x="0" y="489700"/>
            <a:ext cx="2082800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40" title="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50250" y="1670436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21" name="Google Shape;321;p40" title="FOllow through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49375" y="21681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22" name="Google Shape;322;p40" title="Strong Reading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49375" y="26675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23" name="Google Shape;323;p40" title="I29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24" name="Google Shape;324;p40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Practicar para crecer con Amira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1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30" name="Google Shape;330;p41"/>
          <p:cNvSpPr txBox="1"/>
          <p:nvPr/>
        </p:nvSpPr>
        <p:spPr>
          <a:xfrm>
            <a:off x="2185000" y="1124850"/>
            <a:ext cx="3628800" cy="2893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 Haz clic y juega.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¡Aquí empieza la diversión!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 hora de practicar lo que aprendieron en la primera parte de la lección.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Escuchen lo que les pido hacer y prepárense para participar.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31" name="Google Shape;331;p41" title="Amirapose_gestureright.png"/>
          <p:cNvPicPr preferRelativeResize="0"/>
          <p:nvPr/>
        </p:nvPicPr>
        <p:blipFill rotWithShape="1">
          <a:blip r:embed="rId4">
            <a:alphaModFix/>
          </a:blip>
          <a:srcRect b="20804" l="24397" r="0" t="0"/>
          <a:stretch/>
        </p:blipFill>
        <p:spPr>
          <a:xfrm>
            <a:off x="0" y="489150"/>
            <a:ext cx="24574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41" title="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0575" y="1124861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33" name="Google Shape;333;p41" title="Cmopy of Untitled.gif"/>
          <p:cNvPicPr preferRelativeResize="0"/>
          <p:nvPr/>
        </p:nvPicPr>
        <p:blipFill rotWithShape="1">
          <a:blip r:embed="rId6">
            <a:alphaModFix/>
          </a:blip>
          <a:srcRect b="0" l="26496" r="26920" t="0"/>
          <a:stretch/>
        </p:blipFill>
        <p:spPr>
          <a:xfrm>
            <a:off x="6014025" y="1229363"/>
            <a:ext cx="2223350" cy="26847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34" name="Google Shape;334;p41" title="I30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9951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35" name="Google Shape;335;p41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Practicar para crecer con Amira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 txBox="1"/>
          <p:nvPr>
            <p:ph type="ctrTitle"/>
          </p:nvPr>
        </p:nvSpPr>
        <p:spPr>
          <a:xfrm>
            <a:off x="402050" y="1375200"/>
            <a:ext cx="4014600" cy="23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400">
                <a:latin typeface="Andika"/>
                <a:ea typeface="Andika"/>
                <a:cs typeface="Andika"/>
                <a:sym typeface="Andika"/>
              </a:rPr>
              <a:t>Cómo usar esta presentación</a:t>
            </a:r>
            <a:endParaRPr sz="4400"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2" name="Google Shape;72;p15"/>
          <p:cNvSpPr txBox="1"/>
          <p:nvPr/>
        </p:nvSpPr>
        <p:spPr>
          <a:xfrm>
            <a:off x="4572000" y="313650"/>
            <a:ext cx="4235400" cy="45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Antes de presentar:</a:t>
            </a:r>
            <a:endParaRPr b="1"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Font typeface="Andika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Revisa todas las diapositivas: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toda la presentación para familiarizarte con el flujo de la lección y el contenido para los estudiantes.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tu información de inicio de sesión: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Actualiza las diapositivas con la plataforma, dispositivos y método de acceso que usa tu escuela.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Prepara las rimas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: Estas lecciones incluyen rimas cortas para que los estudiantes recuerden qué hacer. Practícalas antes de enseñarlas.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Durante la lección:</a:t>
            </a:r>
            <a:endParaRPr b="1" sz="16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clic y lee en voz alta: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 o haz clic en el ícono de audio* para escuchar a Amira leerla en inglés.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preguntas: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Usa las preguntas en las diapositivas para fomentar la conversación y la reflexión.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4130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100"/>
              <a:buChar char="●"/>
            </a:pPr>
            <a:r>
              <a:rPr b="1"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Modela el comportamiento: </a:t>
            </a: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Muestra a los estudiantes cómo se ve y se escucha una lectura exitosa con Amira.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*</a:t>
            </a:r>
            <a:r>
              <a:rPr i="1" lang="en" sz="8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Las animaciones y el audio pueden perder funcionalidad en el formato .ppt.</a:t>
            </a:r>
            <a:endParaRPr i="1" sz="8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2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41" name="Google Shape;341;p42" title="Amirapose_gestureright4.png"/>
          <p:cNvPicPr preferRelativeResize="0"/>
          <p:nvPr/>
        </p:nvPicPr>
        <p:blipFill rotWithShape="1">
          <a:blip r:embed="rId4">
            <a:alphaModFix/>
          </a:blip>
          <a:srcRect b="21054" l="25031" r="0" t="0"/>
          <a:stretch/>
        </p:blipFill>
        <p:spPr>
          <a:xfrm>
            <a:off x="0" y="487850"/>
            <a:ext cx="2082800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42"/>
          <p:cNvSpPr txBox="1"/>
          <p:nvPr/>
        </p:nvSpPr>
        <p:spPr>
          <a:xfrm>
            <a:off x="2185675" y="1103725"/>
            <a:ext cx="6436500" cy="30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 </a:t>
            </a: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Sigan hasta el final.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9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9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Sigan mis instrucciones y den lo mejor de ustedes. Si se quedan atascados: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73050" lvl="0" marL="40005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Hagan clic en           para escuchar de nuevo las instrucciones.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73050" lvl="0" marL="4000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Hagan clic en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 </a:t>
            </a: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para ver el video otra vez.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Cuando terminen, hagan clic en los botones verdes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para mostrar que están listos para lo que sigue.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43" name="Google Shape;343;p42" title="FOllow through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79850" y="11037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44" name="Google Shape;344;p42" title="Remove background project (2)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09475" y="2408100"/>
            <a:ext cx="457198" cy="52562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45" name="Google Shape;345;p42" title="arrow of Untitled.gif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02225" y="3486600"/>
            <a:ext cx="1488826" cy="83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42" title="I31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50" y="4169926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47" name="Google Shape;347;p42" title="Remove background project (1)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990825" y="2933725"/>
            <a:ext cx="494500" cy="4615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48" name="Google Shape;348;p42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Practicar para crecer con Amira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3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54" name="Google Shape;354;p43" title="Amirapose_fist.png"/>
          <p:cNvPicPr preferRelativeResize="0"/>
          <p:nvPr/>
        </p:nvPicPr>
        <p:blipFill rotWithShape="1">
          <a:blip r:embed="rId4">
            <a:alphaModFix/>
          </a:blip>
          <a:srcRect b="23053" l="20998" r="0" t="0"/>
          <a:stretch/>
        </p:blipFill>
        <p:spPr>
          <a:xfrm>
            <a:off x="0" y="445650"/>
            <a:ext cx="2311924" cy="4442926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43"/>
          <p:cNvSpPr txBox="1"/>
          <p:nvPr/>
        </p:nvSpPr>
        <p:spPr>
          <a:xfrm>
            <a:off x="2174325" y="1064925"/>
            <a:ext cx="6250800" cy="2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          ¡Ahora practiquen y serán excelentes lectores!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Ya aprendieron algo nuevo en la primera parte de la lección.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Ahora les toca practicarlo — ¡igual que hacen los excelentes lectores cada día!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56" name="Google Shape;356;p43" title="Strong Reading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35725" y="1064925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57" name="Google Shape;357;p43" title="I32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49" y="4169913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58" name="Google Shape;358;p43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Practicar para crecer con Amira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4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64" name="Google Shape;364;p44"/>
          <p:cNvSpPr txBox="1"/>
          <p:nvPr/>
        </p:nvSpPr>
        <p:spPr>
          <a:xfrm>
            <a:off x="2171050" y="952275"/>
            <a:ext cx="6390000" cy="2938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Apuesto a que a Spot le va a encantar esta lección. ¡Repitamos para él! ¿Listos? ¡Vamos!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¡Buen trabajo! 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65" name="Google Shape;365;p44" title="Amirapose_surprised.png"/>
          <p:cNvPicPr preferRelativeResize="0"/>
          <p:nvPr/>
        </p:nvPicPr>
        <p:blipFill rotWithShape="1">
          <a:blip r:embed="rId4">
            <a:alphaModFix/>
          </a:blip>
          <a:srcRect b="25882" l="29493" r="0" t="0"/>
          <a:stretch/>
        </p:blipFill>
        <p:spPr>
          <a:xfrm>
            <a:off x="0" y="488650"/>
            <a:ext cx="2284399" cy="4402524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44"/>
          <p:cNvSpPr txBox="1"/>
          <p:nvPr/>
        </p:nvSpPr>
        <p:spPr>
          <a:xfrm>
            <a:off x="2770125" y="1735613"/>
            <a:ext cx="54567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Hagan clic y jueguen.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Sigan hasta el final.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¡Ahora practiquen lo que hacen los excelentes lectores!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67" name="Google Shape;367;p44" title="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7838" y="1786686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68" name="Google Shape;368;p44" title="FOllow through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16962" y="228436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69" name="Google Shape;369;p44" title="Strong Reading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16963" y="278380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70" name="Google Shape;370;p44" title="I33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29062" y="4189038"/>
            <a:ext cx="418975" cy="4189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71" name="Google Shape;371;p44" title="Spotpose_sitting.png"/>
          <p:cNvPicPr preferRelativeResize="0"/>
          <p:nvPr/>
        </p:nvPicPr>
        <p:blipFill rotWithShape="1">
          <a:blip r:embed="rId10">
            <a:alphaModFix/>
          </a:blip>
          <a:srcRect b="10297" l="52660" r="0" t="0"/>
          <a:stretch/>
        </p:blipFill>
        <p:spPr>
          <a:xfrm flipH="1">
            <a:off x="7589276" y="2753250"/>
            <a:ext cx="1554724" cy="2136024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44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Practicar para crecer con Amira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45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78" name="Google Shape;378;p45"/>
          <p:cNvSpPr txBox="1"/>
          <p:nvPr/>
        </p:nvSpPr>
        <p:spPr>
          <a:xfrm>
            <a:off x="2185100" y="1025850"/>
            <a:ext cx="6330600" cy="2939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¡Eso fue divertido! Ahora, reflexionemos sobre lo que aprendieron. Habla con tu clase sobre estas preguntas: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¿Qué cosas podrías hacer durante la parte de práctica de la lección?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¿Qué debes hacer si no entiendes las instrucciones?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Char char="●"/>
            </a:pPr>
            <a:r>
              <a:rPr b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¿Cómo ayuda a tu cerebro cuando pones tu mejor esfuerzo?</a:t>
            </a:r>
            <a:endParaRPr b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2000"/>
              </a:spcAft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79" name="Google Shape;379;p45" title="Thinking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775" y="481075"/>
            <a:ext cx="1544650" cy="868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80" name="Google Shape;380;p45" title="Amirapose_thinking.png"/>
          <p:cNvPicPr preferRelativeResize="0"/>
          <p:nvPr/>
        </p:nvPicPr>
        <p:blipFill rotWithShape="1">
          <a:blip r:embed="rId5">
            <a:alphaModFix/>
          </a:blip>
          <a:srcRect b="22112" l="17484" r="0" t="0"/>
          <a:stretch/>
        </p:blipFill>
        <p:spPr>
          <a:xfrm>
            <a:off x="0" y="459400"/>
            <a:ext cx="2503125" cy="4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45" title="I35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9937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82" name="Google Shape;382;p45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Practicar para crecer con Amira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46"/>
          <p:cNvSpPr txBox="1"/>
          <p:nvPr>
            <p:ph idx="1" type="subTitle"/>
          </p:nvPr>
        </p:nvSpPr>
        <p:spPr>
          <a:xfrm>
            <a:off x="8237375" y="34050"/>
            <a:ext cx="8685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88" name="Google Shape;388;p46"/>
          <p:cNvSpPr txBox="1"/>
          <p:nvPr/>
        </p:nvSpPr>
        <p:spPr>
          <a:xfrm>
            <a:off x="2173675" y="1040925"/>
            <a:ext cx="5973000" cy="259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Recuerda: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¿Estás listo? ¡Comencemos esta fiesta de práctica!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89" name="Google Shape;389;p46" title="Amirapose_thumbsup.png"/>
          <p:cNvPicPr preferRelativeResize="0"/>
          <p:nvPr/>
        </p:nvPicPr>
        <p:blipFill rotWithShape="1">
          <a:blip r:embed="rId4">
            <a:alphaModFix/>
          </a:blip>
          <a:srcRect b="24391" l="19302" r="0" t="0"/>
          <a:stretch/>
        </p:blipFill>
        <p:spPr>
          <a:xfrm>
            <a:off x="0" y="485325"/>
            <a:ext cx="2284401" cy="4402524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46"/>
          <p:cNvSpPr txBox="1"/>
          <p:nvPr/>
        </p:nvSpPr>
        <p:spPr>
          <a:xfrm>
            <a:off x="2780350" y="1628925"/>
            <a:ext cx="55833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Haz clic y juega.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Sigue hasta el final.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¡Ahora prácticas lo que hacen los excelentes lectores!</a:t>
            </a:r>
            <a:endParaRPr b="1" i="1"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391" name="Google Shape;391;p46" title="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85275" y="1628936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392" name="Google Shape;392;p46" title="FOllow through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84400" y="2126613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93" name="Google Shape;393;p46" title="Strong Reading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84400" y="262605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94" name="Google Shape;394;p46" title="I3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26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95" name="Google Shape;395;p46"/>
          <p:cNvSpPr txBox="1"/>
          <p:nvPr>
            <p:ph idx="1" type="subTitle"/>
          </p:nvPr>
        </p:nvSpPr>
        <p:spPr>
          <a:xfrm>
            <a:off x="38100" y="34050"/>
            <a:ext cx="36288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Lección 2: Practicar para crecer con Amira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Google Shape;400;p47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8" name="Google Shape;78;p16" title="Asset 3@4x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 txBox="1"/>
          <p:nvPr/>
        </p:nvSpPr>
        <p:spPr>
          <a:xfrm>
            <a:off x="274975" y="1640900"/>
            <a:ext cx="4850100" cy="23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50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6" name="Google Shape;86;p17"/>
          <p:cNvSpPr txBox="1"/>
          <p:nvPr/>
        </p:nvSpPr>
        <p:spPr>
          <a:xfrm>
            <a:off x="2160575" y="1027800"/>
            <a:ext cx="5973000" cy="23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¡Hola, lectores!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¡Soy Amira, la asistente de lectura de su Maestra!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Estoy aquí para ayudarles a ser mejores lectores y que tengan más confianza en ustedes mismos.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¡Vamos a divertirnos muchísimo juntos!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7" name="Google Shape;87;p17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 title="I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950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9" name="Google Shape;89;p17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5" name="Google Shape;95;p18"/>
          <p:cNvSpPr txBox="1"/>
          <p:nvPr/>
        </p:nvSpPr>
        <p:spPr>
          <a:xfrm>
            <a:off x="2274525" y="1036450"/>
            <a:ext cx="6173700" cy="30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Así es como funciona: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¡Ahora, vamos a ver a un estudiante como ustedes aprendiendo a leer conmigo!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6" name="Google Shape;96;p18"/>
          <p:cNvSpPr txBox="1"/>
          <p:nvPr/>
        </p:nvSpPr>
        <p:spPr>
          <a:xfrm>
            <a:off x="2837775" y="1576300"/>
            <a:ext cx="5334300" cy="179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Yo les enseño algo nuevo.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Ustedes lo intentan con una actividad divertida.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Desarrollaremos juntos sus habilidades para leer mejor.</a:t>
            </a:r>
            <a:endParaRPr sz="1600">
              <a:solidFill>
                <a:srgbClr val="073763"/>
              </a:solidFill>
              <a:highlight>
                <a:srgbClr val="FFFFFF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7" name="Google Shape;97;p18" title="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9556" y="26693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98" name="Google Shape;98;p18" title="Amirapose_pointing.png"/>
          <p:cNvPicPr preferRelativeResize="0"/>
          <p:nvPr/>
        </p:nvPicPr>
        <p:blipFill rotWithShape="1">
          <a:blip r:embed="rId5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 title="1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34875" y="2122111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0" name="Google Shape;100;p18" title="Introducing Amira Graphics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34000" y="1573100"/>
            <a:ext cx="420623" cy="42062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1" name="Google Shape;101;p18" title="I6.mp3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9946" y="4169925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02" name="Google Shape;102;p18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9" title="Instruct_FirstGrader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BCCDF1"/>
              </a:gs>
              <a:gs pos="40000">
                <a:srgbClr val="CEDBF8"/>
              </a:gs>
              <a:gs pos="100000">
                <a:srgbClr val="EBBAF7"/>
              </a:gs>
            </a:gsLst>
            <a:lin ang="135000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3" name="Google Shape;113;p20" title="Amirapose_excited3.png"/>
          <p:cNvPicPr preferRelativeResize="0"/>
          <p:nvPr/>
        </p:nvPicPr>
        <p:blipFill rotWithShape="1">
          <a:blip r:embed="rId3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0"/>
          <p:cNvSpPr txBox="1"/>
          <p:nvPr/>
        </p:nvSpPr>
        <p:spPr>
          <a:xfrm>
            <a:off x="280850" y="1747200"/>
            <a:ext cx="4488900" cy="23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46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15" name="Google Shape;115;p20" title="Asset 3@4x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824" y="443837"/>
            <a:ext cx="2068316" cy="527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/>
          <p:nvPr>
            <p:ph idx="1" type="subTitle"/>
          </p:nvPr>
        </p:nvSpPr>
        <p:spPr>
          <a:xfrm>
            <a:off x="8212100" y="34050"/>
            <a:ext cx="8937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INSTRUCT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1" name="Google Shape;121;p21" title="Log In Laptop.png"/>
          <p:cNvPicPr preferRelativeResize="0"/>
          <p:nvPr/>
        </p:nvPicPr>
        <p:blipFill rotWithShape="1">
          <a:blip r:embed="rId4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1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¡Déjame mostrarte cómo iniciar sesión!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23" name="Google Shape;123;p21" title="moving up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24" name="Google Shape;124;p21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1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