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</p:sldIdLst>
  <p:sldSz cy="5143500" cx="9144000"/>
  <p:notesSz cx="6858000" cy="9144000"/>
  <p:embeddedFontLst>
    <p:embeddedFont>
      <p:font typeface="Andika"/>
      <p:regular r:id="rId54"/>
      <p:bold r:id="rId55"/>
      <p:italic r:id="rId56"/>
      <p:boldItalic r:id="rId5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9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956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Andika-bold.fntdata"/><Relationship Id="rId10" Type="http://schemas.openxmlformats.org/officeDocument/2006/relationships/slide" Target="slides/slide5.xml"/><Relationship Id="rId54" Type="http://schemas.openxmlformats.org/officeDocument/2006/relationships/font" Target="fonts/Andika-regular.fntdata"/><Relationship Id="rId13" Type="http://schemas.openxmlformats.org/officeDocument/2006/relationships/slide" Target="slides/slide8.xml"/><Relationship Id="rId57" Type="http://schemas.openxmlformats.org/officeDocument/2006/relationships/font" Target="fonts/Andika-boldItalic.fntdata"/><Relationship Id="rId12" Type="http://schemas.openxmlformats.org/officeDocument/2006/relationships/slide" Target="slides/slide7.xml"/><Relationship Id="rId56" Type="http://schemas.openxmlformats.org/officeDocument/2006/relationships/font" Target="fonts/Andika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tutor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4565396?share=copy" TargetMode="External"/><Relationship Id="rId3" Type="http://schemas.openxmlformats.org/officeDocument/2006/relationships/hyperlink" Target="https://vimeo.com/user202593770/spaners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633c4f2e52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633c4f2e52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33c4f2e52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633c4f2e5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4f6485031_1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44f6485031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633c4f2e52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633c4f2e52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633c4f2e52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633c4f2e52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633c4f2e52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633c4f2e52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633c4f2e52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633c4f2e52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62e90056e0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62e90056e0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c27c65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c27c65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633c4f2e52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633c4f2e52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633c4f2e52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633c4f2e52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633c4f2e52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633c4f2e52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633c4f2e52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3633c4f2e52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75b1de385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75b1de385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</a:t>
            </a: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44ca0ad80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44ca0ad80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633c4f2e52_0_2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633c4f2e52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633c4f2e52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633c4f2e52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1C4587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633c4f2e52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633c4f2e52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633c4f2e52_0_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3633c4f2e52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32c27c65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32c27c65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633c4f2e52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633c4f2e52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633c4f2e52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633c4f2e52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633c4f2e52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3633c4f2e52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633c4f2e52_0_3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633c4f2e52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633c4f2e52_0_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633c4f2e52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633c4f2e52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633c4f2e52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75b1de3858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75b1de3858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370913f4134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370913f4134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633c4f2e52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633c4f2e52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633c4f2e52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633c4f2e52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3633c4f2e52_0_3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3633c4f2e52_0_3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633c4f2e52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633c4f2e52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3633c4f2e52_0_3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3633c4f2e52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633c4f2e52_0_3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3633c4f2e52_0_3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3633c4f2e52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3633c4f2e52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3633c4f2e52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3633c4f2e52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633c4f2e52_0_4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3633c4f2e52_0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3633c4f2e52_0_4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3633c4f2e52_0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75b1de3858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75b1de3858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33c4f2e5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33c4f2e5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33c4f2e52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33c4f2e5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7096b8a5c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7096b8a5c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Reproduce el video para los estudiantes.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Vimeo: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https://vimeo.com/user202593770/spantutor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633c4f2e52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633c4f2e52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10edebbcd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710edebbcd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https://vimeo.com/1104565396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ERSS: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3"/>
              </a:rPr>
              <a:t>https://vimeo.com/user202593770/spanerss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5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g"/><Relationship Id="rId4" Type="http://schemas.openxmlformats.org/officeDocument/2006/relationships/image" Target="../media/image42.png"/><Relationship Id="rId5" Type="http://schemas.openxmlformats.org/officeDocument/2006/relationships/image" Target="../media/image15.gif"/><Relationship Id="rId6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jp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Relationship Id="rId4" Type="http://schemas.openxmlformats.org/officeDocument/2006/relationships/image" Target="../media/image9.png"/><Relationship Id="rId5" Type="http://schemas.openxmlformats.org/officeDocument/2006/relationships/hyperlink" Target="http://drive.google.com/file/d/1nR26RE2dlt1bILpjgDb0z31MJzSR3kJc/view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19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5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2.png"/><Relationship Id="rId6" Type="http://schemas.openxmlformats.org/officeDocument/2006/relationships/hyperlink" Target="http://drive.google.com/file/d/17_KyhQjKYeVfACmQ54fgDq1eIlX4uOLR/view" TargetMode="External"/><Relationship Id="rId7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jpg"/><Relationship Id="rId4" Type="http://schemas.openxmlformats.org/officeDocument/2006/relationships/image" Target="../media/image56.png"/><Relationship Id="rId5" Type="http://schemas.openxmlformats.org/officeDocument/2006/relationships/image" Target="../media/image18.gif"/><Relationship Id="rId6" Type="http://schemas.openxmlformats.org/officeDocument/2006/relationships/hyperlink" Target="http://drive.google.com/file/d/1fRQb_TjX4IABVts5BdOu6rMV2hqDAgUf/view" TargetMode="External"/><Relationship Id="rId7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jpg"/><Relationship Id="rId4" Type="http://schemas.openxmlformats.org/officeDocument/2006/relationships/image" Target="../media/image21.png"/><Relationship Id="rId9" Type="http://schemas.openxmlformats.org/officeDocument/2006/relationships/image" Target="../media/image1.png"/><Relationship Id="rId5" Type="http://schemas.openxmlformats.org/officeDocument/2006/relationships/image" Target="../media/image20.png"/><Relationship Id="rId6" Type="http://schemas.openxmlformats.org/officeDocument/2006/relationships/image" Target="../media/image22.png"/><Relationship Id="rId7" Type="http://schemas.openxmlformats.org/officeDocument/2006/relationships/image" Target="../media/image59.png"/><Relationship Id="rId8" Type="http://schemas.openxmlformats.org/officeDocument/2006/relationships/hyperlink" Target="http://drive.google.com/file/d/103zIcWloAeoNBZc4CRlORH90EgK6z0IC/vie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jpg"/><Relationship Id="rId4" Type="http://schemas.openxmlformats.org/officeDocument/2006/relationships/image" Target="../media/image32.png"/><Relationship Id="rId9" Type="http://schemas.openxmlformats.org/officeDocument/2006/relationships/image" Target="../media/image1.png"/><Relationship Id="rId5" Type="http://schemas.openxmlformats.org/officeDocument/2006/relationships/image" Target="../media/image15.gif"/><Relationship Id="rId6" Type="http://schemas.openxmlformats.org/officeDocument/2006/relationships/image" Target="../media/image20.png"/><Relationship Id="rId7" Type="http://schemas.openxmlformats.org/officeDocument/2006/relationships/image" Target="../media/image9.png"/><Relationship Id="rId8" Type="http://schemas.openxmlformats.org/officeDocument/2006/relationships/hyperlink" Target="http://drive.google.com/file/d/1iSpwI3xt8RtcLAZRhiPmlMD2H-nMlDmY/view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Relationship Id="rId4" Type="http://schemas.openxmlformats.org/officeDocument/2006/relationships/image" Target="../media/image34.gif"/><Relationship Id="rId5" Type="http://schemas.openxmlformats.org/officeDocument/2006/relationships/image" Target="../media/image21.png"/><Relationship Id="rId6" Type="http://schemas.openxmlformats.org/officeDocument/2006/relationships/hyperlink" Target="http://drive.google.com/file/d/1zID19QNizIslNilM7jqSZwz0i6WWvNtB/view" TargetMode="External"/><Relationship Id="rId7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9" Type="http://schemas.openxmlformats.org/officeDocument/2006/relationships/image" Target="../media/image5.png"/><Relationship Id="rId5" Type="http://schemas.openxmlformats.org/officeDocument/2006/relationships/slide" Target="/ppt/slides/slide10.xml"/><Relationship Id="rId6" Type="http://schemas.openxmlformats.org/officeDocument/2006/relationships/slide" Target="/ppt/slides/slide14.xml"/><Relationship Id="rId7" Type="http://schemas.openxmlformats.org/officeDocument/2006/relationships/slide" Target="/ppt/slides/slide25.xml"/><Relationship Id="rId8" Type="http://schemas.openxmlformats.org/officeDocument/2006/relationships/slide" Target="/ppt/slides/slide37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jpg"/><Relationship Id="rId4" Type="http://schemas.openxmlformats.org/officeDocument/2006/relationships/image" Target="../media/image30.gif"/><Relationship Id="rId5" Type="http://schemas.openxmlformats.org/officeDocument/2006/relationships/image" Target="../media/image22.png"/><Relationship Id="rId6" Type="http://schemas.openxmlformats.org/officeDocument/2006/relationships/image" Target="../media/image28.png"/><Relationship Id="rId7" Type="http://schemas.openxmlformats.org/officeDocument/2006/relationships/hyperlink" Target="http://drive.google.com/file/d/1BiTgGudGF5qgmpLENOl630DX0LtswZWY/view" TargetMode="External"/><Relationship Id="rId8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jpg"/><Relationship Id="rId4" Type="http://schemas.openxmlformats.org/officeDocument/2006/relationships/image" Target="../media/image51.png"/><Relationship Id="rId5" Type="http://schemas.openxmlformats.org/officeDocument/2006/relationships/image" Target="../media/image31.png"/><Relationship Id="rId6" Type="http://schemas.openxmlformats.org/officeDocument/2006/relationships/image" Target="../media/image21.png"/><Relationship Id="rId7" Type="http://schemas.openxmlformats.org/officeDocument/2006/relationships/image" Target="../media/image20.png"/><Relationship Id="rId8" Type="http://schemas.openxmlformats.org/officeDocument/2006/relationships/image" Target="../media/image2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9RPZWc9q1-riYAjpUjxRZAIv5XV6hHU-/view" TargetMode="External"/><Relationship Id="rId7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Relationship Id="rId4" Type="http://schemas.openxmlformats.org/officeDocument/2006/relationships/image" Target="../media/image21.png"/><Relationship Id="rId9" Type="http://schemas.openxmlformats.org/officeDocument/2006/relationships/image" Target="../media/image1.png"/><Relationship Id="rId5" Type="http://schemas.openxmlformats.org/officeDocument/2006/relationships/image" Target="../media/image20.png"/><Relationship Id="rId6" Type="http://schemas.openxmlformats.org/officeDocument/2006/relationships/image" Target="../media/image22.png"/><Relationship Id="rId7" Type="http://schemas.openxmlformats.org/officeDocument/2006/relationships/image" Target="../media/image13.png"/><Relationship Id="rId8" Type="http://schemas.openxmlformats.org/officeDocument/2006/relationships/hyperlink" Target="http://drive.google.com/file/d/1jn7QlorgTV5vE0uJ-QRcvJaI78n03kg7/view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Relationship Id="rId4" Type="http://schemas.openxmlformats.org/officeDocument/2006/relationships/image" Target="../media/image3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jpg"/><Relationship Id="rId4" Type="http://schemas.openxmlformats.org/officeDocument/2006/relationships/image" Target="../media/image21.png"/><Relationship Id="rId9" Type="http://schemas.openxmlformats.org/officeDocument/2006/relationships/image" Target="../media/image1.png"/><Relationship Id="rId5" Type="http://schemas.openxmlformats.org/officeDocument/2006/relationships/image" Target="../media/image20.png"/><Relationship Id="rId6" Type="http://schemas.openxmlformats.org/officeDocument/2006/relationships/image" Target="../media/image22.png"/><Relationship Id="rId7" Type="http://schemas.openxmlformats.org/officeDocument/2006/relationships/image" Target="../media/image2.png"/><Relationship Id="rId8" Type="http://schemas.openxmlformats.org/officeDocument/2006/relationships/hyperlink" Target="http://drive.google.com/file/d/1T0XIDhN4YXdDM7tbtJnVjCz5hWXMBRrP/view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MyM9f0_W8d9R3zU0nh13xxdEmXoU0ohX/view" TargetMode="External"/><Relationship Id="rId7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3.jpg"/><Relationship Id="rId4" Type="http://schemas.openxmlformats.org/officeDocument/2006/relationships/image" Target="../media/image18.gif"/><Relationship Id="rId5" Type="http://schemas.openxmlformats.org/officeDocument/2006/relationships/image" Target="../media/image56.png"/><Relationship Id="rId6" Type="http://schemas.openxmlformats.org/officeDocument/2006/relationships/hyperlink" Target="http://drive.google.com/file/d/1OtmUyqc27k2rVyuZN_v66KYTyh0d3DXX/view" TargetMode="External"/><Relationship Id="rId7" Type="http://schemas.openxmlformats.org/officeDocument/2006/relationships/image" Target="../media/image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3.jpg"/><Relationship Id="rId4" Type="http://schemas.openxmlformats.org/officeDocument/2006/relationships/image" Target="../media/image29.png"/><Relationship Id="rId9" Type="http://schemas.openxmlformats.org/officeDocument/2006/relationships/image" Target="../media/image1.png"/><Relationship Id="rId5" Type="http://schemas.openxmlformats.org/officeDocument/2006/relationships/image" Target="../media/image36.png"/><Relationship Id="rId6" Type="http://schemas.openxmlformats.org/officeDocument/2006/relationships/image" Target="../media/image41.png"/><Relationship Id="rId7" Type="http://schemas.openxmlformats.org/officeDocument/2006/relationships/image" Target="../media/image59.png"/><Relationship Id="rId8" Type="http://schemas.openxmlformats.org/officeDocument/2006/relationships/hyperlink" Target="http://drive.google.com/file/d/1Bdr_-KuEHv4prvK21Fk4nzJ5OCLRfvWH/view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jpg"/><Relationship Id="rId4" Type="http://schemas.openxmlformats.org/officeDocument/2006/relationships/image" Target="../media/image33.gif"/><Relationship Id="rId5" Type="http://schemas.openxmlformats.org/officeDocument/2006/relationships/image" Target="../media/image41.png"/><Relationship Id="rId6" Type="http://schemas.openxmlformats.org/officeDocument/2006/relationships/image" Target="../media/image13.png"/><Relationship Id="rId7" Type="http://schemas.openxmlformats.org/officeDocument/2006/relationships/hyperlink" Target="http://drive.google.com/file/d/1CePCPdmKWedXuUW2qbIANtAvkVcAoopQ/view" TargetMode="External"/><Relationship Id="rId8" Type="http://schemas.openxmlformats.org/officeDocument/2006/relationships/image" Target="../media/image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3.jpg"/><Relationship Id="rId4" Type="http://schemas.openxmlformats.org/officeDocument/2006/relationships/image" Target="../media/image35.gif"/><Relationship Id="rId9" Type="http://schemas.openxmlformats.org/officeDocument/2006/relationships/image" Target="../media/image1.png"/><Relationship Id="rId5" Type="http://schemas.openxmlformats.org/officeDocument/2006/relationships/image" Target="../media/image50.gif"/><Relationship Id="rId6" Type="http://schemas.openxmlformats.org/officeDocument/2006/relationships/image" Target="../media/image29.png"/><Relationship Id="rId7" Type="http://schemas.openxmlformats.org/officeDocument/2006/relationships/image" Target="../media/image38.png"/><Relationship Id="rId8" Type="http://schemas.openxmlformats.org/officeDocument/2006/relationships/hyperlink" Target="http://drive.google.com/file/d/1NWTkNwWVTmKMVdRUcv2vNf6KjYXjCvD_/view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3.jpg"/><Relationship Id="rId4" Type="http://schemas.openxmlformats.org/officeDocument/2006/relationships/image" Target="../media/image39.gif"/><Relationship Id="rId5" Type="http://schemas.openxmlformats.org/officeDocument/2006/relationships/image" Target="../media/image36.png"/><Relationship Id="rId6" Type="http://schemas.openxmlformats.org/officeDocument/2006/relationships/image" Target="../media/image53.png"/><Relationship Id="rId7" Type="http://schemas.openxmlformats.org/officeDocument/2006/relationships/hyperlink" Target="http://drive.google.com/file/d/1NsBmQU5ypkx4pXOH3f-Lq9OW45TEsl5z/view" TargetMode="External"/><Relationship Id="rId8" Type="http://schemas.openxmlformats.org/officeDocument/2006/relationships/image" Target="../media/image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3.jpg"/><Relationship Id="rId4" Type="http://schemas.openxmlformats.org/officeDocument/2006/relationships/image" Target="../media/image29.png"/><Relationship Id="rId5" Type="http://schemas.openxmlformats.org/officeDocument/2006/relationships/image" Target="../media/image36.png"/><Relationship Id="rId6" Type="http://schemas.openxmlformats.org/officeDocument/2006/relationships/image" Target="../media/image41.png"/><Relationship Id="rId7" Type="http://schemas.openxmlformats.org/officeDocument/2006/relationships/image" Target="../media/image51.png"/><Relationship Id="rId8" Type="http://schemas.openxmlformats.org/officeDocument/2006/relationships/image" Target="../media/image4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3.jpg"/><Relationship Id="rId4" Type="http://schemas.openxmlformats.org/officeDocument/2006/relationships/image" Target="../media/image29.png"/><Relationship Id="rId9" Type="http://schemas.openxmlformats.org/officeDocument/2006/relationships/image" Target="../media/image1.png"/><Relationship Id="rId5" Type="http://schemas.openxmlformats.org/officeDocument/2006/relationships/image" Target="../media/image36.png"/><Relationship Id="rId6" Type="http://schemas.openxmlformats.org/officeDocument/2006/relationships/image" Target="../media/image41.png"/><Relationship Id="rId7" Type="http://schemas.openxmlformats.org/officeDocument/2006/relationships/image" Target="../media/image53.png"/><Relationship Id="rId8" Type="http://schemas.openxmlformats.org/officeDocument/2006/relationships/hyperlink" Target="http://drive.google.com/file/d/1yaD3XsYbSVRD-NU0G6U8R3zScKA3xZXH/view" TargetMode="Externa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5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4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3.jpg"/><Relationship Id="rId4" Type="http://schemas.openxmlformats.org/officeDocument/2006/relationships/image" Target="../media/image29.png"/><Relationship Id="rId9" Type="http://schemas.openxmlformats.org/officeDocument/2006/relationships/image" Target="../media/image1.png"/><Relationship Id="rId5" Type="http://schemas.openxmlformats.org/officeDocument/2006/relationships/image" Target="../media/image36.png"/><Relationship Id="rId6" Type="http://schemas.openxmlformats.org/officeDocument/2006/relationships/image" Target="../media/image41.png"/><Relationship Id="rId7" Type="http://schemas.openxmlformats.org/officeDocument/2006/relationships/image" Target="../media/image2.png"/><Relationship Id="rId8" Type="http://schemas.openxmlformats.org/officeDocument/2006/relationships/hyperlink" Target="http://drive.google.com/file/d/1tSv6m4E0lyvnfL_u8BLdehBdwx1okofk/view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M2rYWQilVaWOcKrgtcEsf8cy7MD2lHdU/view" TargetMode="External"/><Relationship Id="rId7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3.jpg"/><Relationship Id="rId4" Type="http://schemas.openxmlformats.org/officeDocument/2006/relationships/image" Target="../media/image18.gif"/><Relationship Id="rId5" Type="http://schemas.openxmlformats.org/officeDocument/2006/relationships/image" Target="../media/image56.png"/><Relationship Id="rId6" Type="http://schemas.openxmlformats.org/officeDocument/2006/relationships/hyperlink" Target="http://drive.google.com/file/d/1n5-hHoLGOhbI1YOfBXAkVaX8DWviV_BT/view" TargetMode="External"/><Relationship Id="rId7" Type="http://schemas.openxmlformats.org/officeDocument/2006/relationships/image" Target="../media/image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9" Type="http://schemas.openxmlformats.org/officeDocument/2006/relationships/image" Target="../media/image1.png"/><Relationship Id="rId5" Type="http://schemas.openxmlformats.org/officeDocument/2006/relationships/image" Target="../media/image43.png"/><Relationship Id="rId6" Type="http://schemas.openxmlformats.org/officeDocument/2006/relationships/image" Target="../media/image47.png"/><Relationship Id="rId7" Type="http://schemas.openxmlformats.org/officeDocument/2006/relationships/image" Target="../media/image59.png"/><Relationship Id="rId8" Type="http://schemas.openxmlformats.org/officeDocument/2006/relationships/hyperlink" Target="http://drive.google.com/file/d/1vIYS_9qlf0h4iZ1KrrrINfRcqmUBySWh/view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3.jpg"/><Relationship Id="rId4" Type="http://schemas.openxmlformats.org/officeDocument/2006/relationships/image" Target="../media/image46.gif"/><Relationship Id="rId5" Type="http://schemas.openxmlformats.org/officeDocument/2006/relationships/image" Target="../media/image47.png"/><Relationship Id="rId6" Type="http://schemas.openxmlformats.org/officeDocument/2006/relationships/image" Target="../media/image13.png"/><Relationship Id="rId7" Type="http://schemas.openxmlformats.org/officeDocument/2006/relationships/hyperlink" Target="http://drive.google.com/file/d/1BiSfzX6e07coX2reQph6bwAVofM7xhpF/view" TargetMode="External"/><Relationship Id="rId8" Type="http://schemas.openxmlformats.org/officeDocument/2006/relationships/image" Target="../media/image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5" Type="http://schemas.openxmlformats.org/officeDocument/2006/relationships/image" Target="../media/image53.png"/><Relationship Id="rId6" Type="http://schemas.openxmlformats.org/officeDocument/2006/relationships/hyperlink" Target="http://drive.google.com/file/d/1_VYihxurNQGUa0VQE8u1Cz4IkaNs5ISC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48.gif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jpg"/><Relationship Id="rId4" Type="http://schemas.openxmlformats.org/officeDocument/2006/relationships/image" Target="../media/image49.gif"/><Relationship Id="rId5" Type="http://schemas.openxmlformats.org/officeDocument/2006/relationships/image" Target="../media/image43.png"/><Relationship Id="rId6" Type="http://schemas.openxmlformats.org/officeDocument/2006/relationships/image" Target="../media/image59.png"/><Relationship Id="rId7" Type="http://schemas.openxmlformats.org/officeDocument/2006/relationships/hyperlink" Target="http://drive.google.com/file/d/1bx54KM21DdIrs_51l4pUwidZWXupf3PZ/view" TargetMode="External"/><Relationship Id="rId8" Type="http://schemas.openxmlformats.org/officeDocument/2006/relationships/image" Target="../media/image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5" Type="http://schemas.openxmlformats.org/officeDocument/2006/relationships/image" Target="../media/image43.png"/><Relationship Id="rId6" Type="http://schemas.openxmlformats.org/officeDocument/2006/relationships/image" Target="../media/image47.png"/><Relationship Id="rId7" Type="http://schemas.openxmlformats.org/officeDocument/2006/relationships/image" Target="../media/image51.png"/><Relationship Id="rId8" Type="http://schemas.openxmlformats.org/officeDocument/2006/relationships/image" Target="../media/image31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3.jpg"/><Relationship Id="rId4" Type="http://schemas.openxmlformats.org/officeDocument/2006/relationships/image" Target="../media/image16.gif"/><Relationship Id="rId5" Type="http://schemas.openxmlformats.org/officeDocument/2006/relationships/image" Target="../media/image57.png"/><Relationship Id="rId6" Type="http://schemas.openxmlformats.org/officeDocument/2006/relationships/hyperlink" Target="http://drive.google.com/file/d/18X824y0Iu50vY64ka0LoDjP615SMFKdI/view" TargetMode="External"/><Relationship Id="rId7" Type="http://schemas.openxmlformats.org/officeDocument/2006/relationships/image" Target="../media/image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3.jpg"/><Relationship Id="rId4" Type="http://schemas.openxmlformats.org/officeDocument/2006/relationships/image" Target="../media/image44.png"/><Relationship Id="rId9" Type="http://schemas.openxmlformats.org/officeDocument/2006/relationships/image" Target="../media/image1.png"/><Relationship Id="rId5" Type="http://schemas.openxmlformats.org/officeDocument/2006/relationships/image" Target="../media/image43.png"/><Relationship Id="rId6" Type="http://schemas.openxmlformats.org/officeDocument/2006/relationships/image" Target="../media/image47.png"/><Relationship Id="rId7" Type="http://schemas.openxmlformats.org/officeDocument/2006/relationships/image" Target="../media/image53.png"/><Relationship Id="rId8" Type="http://schemas.openxmlformats.org/officeDocument/2006/relationships/hyperlink" Target="http://drive.google.com/file/d/175eVrhTXcsyBjpP3u6-ibQBlh2qsKGT5/view" TargetMode="Externa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jpg"/><Relationship Id="rId4" Type="http://schemas.openxmlformats.org/officeDocument/2006/relationships/image" Target="../media/image2.png"/><Relationship Id="rId5" Type="http://schemas.openxmlformats.org/officeDocument/2006/relationships/hyperlink" Target="http://drive.google.com/file/d/1i4NNd2FdasY9zxQEGTLFfIFaGLS0LCu5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jpg"/><Relationship Id="rId4" Type="http://schemas.openxmlformats.org/officeDocument/2006/relationships/image" Target="../media/image10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DzdfNuSQbu4H8_jgq3AwwKOxZ2rNG5N_/view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q3IhX36xW_mnIfW5YYh8GWfCtlF_3H3U/view" TargetMode="External"/><Relationship Id="rId4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jp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C3ta5Kdu67zpHPWc1BoQeTVj5ADhsvDE/view" TargetMode="Externa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05750" y="1745850"/>
            <a:ext cx="37497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05750" y="3397650"/>
            <a:ext cx="2594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595959"/>
                </a:solidFill>
                <a:latin typeface="Andika"/>
                <a:ea typeface="Andika"/>
                <a:cs typeface="Andika"/>
                <a:sym typeface="Andika"/>
              </a:rPr>
              <a:t>PK a 4º grado</a:t>
            </a:r>
            <a:endParaRPr sz="2800">
              <a:solidFill>
                <a:srgbClr val="595959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1" name="Google Shape;131;p22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2"/>
          <p:cNvSpPr txBox="1"/>
          <p:nvPr/>
        </p:nvSpPr>
        <p:spPr>
          <a:xfrm>
            <a:off x="280850" y="1747200"/>
            <a:ext cx="4488900" cy="23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3" name="Google Shape;133;p22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9" name="Google Shape;139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23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42" name="Google Shape;142;p23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23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0" name="Google Shape;150;p24"/>
          <p:cNvSpPr txBox="1"/>
          <p:nvPr/>
        </p:nvSpPr>
        <p:spPr>
          <a:xfrm>
            <a:off x="2274525" y="9762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1" name="Google Shape;151;p24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Una vez que hayas iniciado sesión, haz clic en mí para comenzar.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Luego, haz clic en “¡Vamos!”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9" name="Google Shape;159;p25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5" title="Assess Deck Slide 10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1" name="Google Shape;161;p25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2" name="Google Shape;162;p25" title="span2.gif"/>
          <p:cNvPicPr preferRelativeResize="0"/>
          <p:nvPr/>
        </p:nvPicPr>
        <p:blipFill rotWithShape="1">
          <a:blip r:embed="rId7">
            <a:alphaModFix/>
          </a:blip>
          <a:srcRect b="16947" l="0" r="0" t="15210"/>
          <a:stretch/>
        </p:blipFill>
        <p:spPr>
          <a:xfrm>
            <a:off x="2871525" y="2219500"/>
            <a:ext cx="4758701" cy="18159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6"/>
          <p:cNvSpPr txBox="1"/>
          <p:nvPr>
            <p:ph type="ctrTitle"/>
          </p:nvPr>
        </p:nvSpPr>
        <p:spPr>
          <a:xfrm>
            <a:off x="458150" y="1745850"/>
            <a:ext cx="4808400" cy="217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21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9" name="Google Shape;169;p2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6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7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7" name="Google Shape;177;p27"/>
          <p:cNvSpPr txBox="1"/>
          <p:nvPr/>
        </p:nvSpPr>
        <p:spPr>
          <a:xfrm>
            <a:off x="2264375" y="1014000"/>
            <a:ext cx="59730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Hola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voy a enseñarles cómo prepararse para que yo pueda escucharlos cuando leen.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creen que es importante que los escuche?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8" name="Google Shape;178;p27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325" y="45470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9" name="Google Shape;179;p27" title="AmiraPose_waving.png"/>
          <p:cNvPicPr preferRelativeResize="0"/>
          <p:nvPr/>
        </p:nvPicPr>
        <p:blipFill rotWithShape="1">
          <a:blip r:embed="rId5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7" title="Tutor Deck Slide 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7"/>
          <p:cNvSpPr txBox="1"/>
          <p:nvPr/>
        </p:nvSpPr>
        <p:spPr>
          <a:xfrm>
            <a:off x="706625" y="4261450"/>
            <a:ext cx="28659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&lt;- Click to hear Amira read this slide.</a:t>
            </a:r>
            <a:endParaRPr b="1" sz="90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7" name="Google Shape;187;p28"/>
          <p:cNvSpPr txBox="1"/>
          <p:nvPr/>
        </p:nvSpPr>
        <p:spPr>
          <a:xfrm>
            <a:off x="2243675" y="1004150"/>
            <a:ext cx="59730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¡Sí!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Cuando leen en voz alta para mí, puedo entender cómo lo están haciendo y darles la ayuda perfecta para que sean unos mejores lectores.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88" name="Google Shape;188;p28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8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190" name="Google Shape;190;p28" title="Tutor Deck Slide 1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1" name="Google Shape;191;p28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7" name="Google Shape;197;p29"/>
          <p:cNvSpPr txBox="1"/>
          <p:nvPr/>
        </p:nvSpPr>
        <p:spPr>
          <a:xfrm>
            <a:off x="2264375" y="1027525"/>
            <a:ext cx="5973000" cy="2988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Vamos a iniciar con una rima para ayudarnos a recordar qué hacer: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Déjame contarte qué significa cada parte.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8" name="Google Shape;198;p29"/>
          <p:cNvSpPr txBox="1"/>
          <p:nvPr/>
        </p:nvSpPr>
        <p:spPr>
          <a:xfrm>
            <a:off x="2804525" y="18720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Micrófono prendido.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Verde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es avanzar.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Tu mejor lectura vas a demostrar.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9" name="Google Shape;199;p29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0450" y="24169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0" name="Google Shape;200;p29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18720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1" name="Google Shape;201;p29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961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02" name="Google Shape;202;p29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 title="Tutor Deck Slide 1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4" name="Google Shape;204;p29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0" name="Google Shape;210;p30"/>
          <p:cNvSpPr txBox="1"/>
          <p:nvPr/>
        </p:nvSpPr>
        <p:spPr>
          <a:xfrm>
            <a:off x="2264375" y="1027525"/>
            <a:ext cx="5966100" cy="2360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Micrófono activado.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 significa que tu micrófono tiene que estar encendido para que yo te pueda escuchar.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tu dispositivo te lo pide, haz clic en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“Permitir” o “Permitir durante la visita a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este sitio”.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1" name="Google Shape;211;p30" title="Screenshot 2025-07-07 at 12.55.09 PM.png"/>
          <p:cNvPicPr preferRelativeResize="0"/>
          <p:nvPr/>
        </p:nvPicPr>
        <p:blipFill rotWithShape="1">
          <a:blip r:embed="rId4">
            <a:alphaModFix/>
          </a:blip>
          <a:srcRect b="0" l="0" r="0" t="25545"/>
          <a:stretch/>
        </p:blipFill>
        <p:spPr>
          <a:xfrm>
            <a:off x="6885425" y="2281525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2" name="Google Shape;212;p30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213" name="Google Shape;213;p30" title="Mic O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0575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14" name="Google Shape;214;p30" title="AmiraPose_Idle.png"/>
          <p:cNvPicPr preferRelativeResize="0"/>
          <p:nvPr/>
        </p:nvPicPr>
        <p:blipFill rotWithShape="1">
          <a:blip r:embed="rId7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0" title="Tutor Deck Slide 17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6" name="Google Shape;216;p30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1" title="Student Experience - Thumbs U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90215"/>
            <a:ext cx="9144003" cy="4563072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1"/>
          <p:cNvSpPr txBox="1"/>
          <p:nvPr/>
        </p:nvSpPr>
        <p:spPr>
          <a:xfrm>
            <a:off x="2264500" y="974700"/>
            <a:ext cx="6006600" cy="179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Verde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 empezar.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Antes de comenzar a leer, espera a que mi micrófono se ponga verde. Eso significa que estoy lista para escucharte.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3" name="Google Shape;223;p31" title="Green Mic 2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7888" y="2267888"/>
            <a:ext cx="2725925" cy="15333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4" name="Google Shape;224;p31"/>
          <p:cNvSpPr txBox="1"/>
          <p:nvPr/>
        </p:nvSpPr>
        <p:spPr>
          <a:xfrm>
            <a:off x="2264500" y="2353600"/>
            <a:ext cx="22134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todavía no está verde, ¡espera un momentito!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5" name="Google Shape;225;p3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6" name="Google Shape;226;p31" title="Green Means 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9746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27" name="Google Shape;227;p31" title="Tutor Deck Slide 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5900" y="4193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8" name="Google Shape;228;p31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4706250" y="426700"/>
            <a:ext cx="39951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Cómo usar esta presentación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conoce a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Primeros pasos: cómo iniciar sesión 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Lección 1: preparando a Amira para escucharte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Aprende cómo leerle a Amira activando el micrófono, esperando el micrófono verde y hablando con claridad.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7"/>
              </a:rPr>
              <a:t>Lección 2: Leer con enfoque desde el principio hasta el final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Aprende cómo mantener la concentración, leer con fluidez y completar toda la historia por ti mismo.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8"/>
              </a:rPr>
              <a:t>Lección 3: aprender con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cómo Amira te ayuda a crecer dándote ayuda, práctica, haciendo preguntas y compartiendo tu progreso con tu maestra.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5" name="Google Shape;65;p14" title="Asset 2@4x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343050" y="2224200"/>
            <a:ext cx="3617400" cy="6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Contenido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4" name="Google Shape;234;p32"/>
          <p:cNvSpPr txBox="1"/>
          <p:nvPr/>
        </p:nvSpPr>
        <p:spPr>
          <a:xfrm>
            <a:off x="2264375" y="1027525"/>
            <a:ext cx="3995400" cy="261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Tu mejor lectura vas a 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Escucharte leer me ayuda a saber cómo apoyarte para que crezcas como lector.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¡Usa tu voz más clara y fuerte para que pueda oír cada palabra!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5" name="Google Shape;235;p32" title="Speaking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27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6" name="Google Shape;236;p32" title="Strong Reading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3175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37" name="Google Shape;237;p32" title="Amirapose_fist.png"/>
          <p:cNvPicPr preferRelativeResize="0"/>
          <p:nvPr/>
        </p:nvPicPr>
        <p:blipFill rotWithShape="1">
          <a:blip r:embed="rId6">
            <a:alphaModFix/>
          </a:blip>
          <a:srcRect b="20873" l="18393" r="0" t="0"/>
          <a:stretch/>
        </p:blipFill>
        <p:spPr>
          <a:xfrm>
            <a:off x="0" y="540500"/>
            <a:ext cx="2264376" cy="4331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2" title="Tutor Deck Slide 19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9" name="Google Shape;239;p32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5" name="Google Shape;245;p33"/>
          <p:cNvSpPr txBox="1"/>
          <p:nvPr/>
        </p:nvSpPr>
        <p:spPr>
          <a:xfrm>
            <a:off x="2239075" y="951325"/>
            <a:ext cx="5998200" cy="2424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¡Creo que a mi perrito Spot le encantará esta rima! Vamos a cantársela. ¿Listos? ¡Ya!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46" name="Google Shape;246;p33" title="Amirapose_surprised.png"/>
          <p:cNvPicPr preferRelativeResize="0"/>
          <p:nvPr/>
        </p:nvPicPr>
        <p:blipFill rotWithShape="1">
          <a:blip r:embed="rId4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3" title="skeleton-sit.png"/>
          <p:cNvPicPr preferRelativeResize="0"/>
          <p:nvPr/>
        </p:nvPicPr>
        <p:blipFill rotWithShape="1">
          <a:blip r:embed="rId5">
            <a:alphaModFix/>
          </a:blip>
          <a:srcRect b="10762" l="49847" r="0" t="0"/>
          <a:stretch/>
        </p:blipFill>
        <p:spPr>
          <a:xfrm flipH="1">
            <a:off x="7918180" y="3104425"/>
            <a:ext cx="1225820" cy="1753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3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9" name="Google Shape;249;p33"/>
          <p:cNvSpPr txBox="1"/>
          <p:nvPr/>
        </p:nvSpPr>
        <p:spPr>
          <a:xfrm>
            <a:off x="2804525" y="18720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Micrófono prendido.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Verde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es avanzar.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Tu mejor lectura vas a demostrar.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0" name="Google Shape;250;p33" title="Green Means 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4169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1" name="Google Shape;251;p33" title="Mic On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0450" y="18720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2" name="Google Shape;252;p33" title="Strong Reading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30450" y="2961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8" name="Google Shape;258;p34"/>
          <p:cNvSpPr txBox="1"/>
          <p:nvPr/>
        </p:nvSpPr>
        <p:spPr>
          <a:xfrm>
            <a:off x="2264375" y="1000575"/>
            <a:ext cx="5973000" cy="266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¡Eso fue divertido! Ahora pensemos en lo que aprendimos.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Habla con tu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sabes cuándo es hora de empezar a leer?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debe sonar tu voz cuando lees?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es importante tomarte tu tiempo y leer con claridad?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9" name="Google Shape;259;p34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0" name="Google Shape;260;p34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4" title="Tutor Deck Slide 22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2" name="Google Shape;262;p34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8" name="Google Shape;268;p35"/>
          <p:cNvSpPr txBox="1"/>
          <p:nvPr/>
        </p:nvSpPr>
        <p:spPr>
          <a:xfrm>
            <a:off x="2264375" y="924375"/>
            <a:ext cx="5973000" cy="3187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¡Eres increíble! Nos vamos a divertir muchísimo juntos.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comenzar esta fiesta de lectura!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9" name="Google Shape;269;p35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0450" y="20359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0" name="Google Shape;270;p35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0450" y="14910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1" name="Google Shape;271;p35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0450" y="2580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72" name="Google Shape;272;p35" title="Amirapose_pointing2.png"/>
          <p:cNvPicPr preferRelativeResize="0"/>
          <p:nvPr/>
        </p:nvPicPr>
        <p:blipFill rotWithShape="1">
          <a:blip r:embed="rId7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5" title="Tutor Deck Slide 23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74" name="Google Shape;274;p35"/>
          <p:cNvSpPr txBox="1"/>
          <p:nvPr>
            <p:ph idx="1" type="subTitle"/>
          </p:nvPr>
        </p:nvSpPr>
        <p:spPr>
          <a:xfrm>
            <a:off x="38100" y="34050"/>
            <a:ext cx="3312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preparando a Amira para escucharte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5" name="Google Shape;275;p35"/>
          <p:cNvSpPr txBox="1"/>
          <p:nvPr/>
        </p:nvSpPr>
        <p:spPr>
          <a:xfrm>
            <a:off x="2828225" y="1491025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Micrófono prendido.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Verde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es avanzar.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Tu mejor lectura vas a demostrar.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6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37"/>
          <p:cNvSpPr txBox="1"/>
          <p:nvPr>
            <p:ph type="ctrTitle"/>
          </p:nvPr>
        </p:nvSpPr>
        <p:spPr>
          <a:xfrm>
            <a:off x="415150" y="1542900"/>
            <a:ext cx="4874100" cy="252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39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87" name="Google Shape;287;p37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7" title="Spotpose_jumpin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3954878" y="0"/>
            <a:ext cx="9143997" cy="55051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94" name="Google Shape;294;p38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95" name="Google Shape;295;p38"/>
          <p:cNvSpPr txBox="1"/>
          <p:nvPr/>
        </p:nvSpPr>
        <p:spPr>
          <a:xfrm>
            <a:off x="2264375" y="9378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 lectores! La última vez te mostré cómo prepararte para que yo escuche tu voz fuerte de lector.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¿Recuerdas la rima que aprendimos? Digámosla juntos: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96" name="Google Shape;296;p38" title="Green Means G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61175" y="29937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97" name="Google Shape;297;p38" title="Mic 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1175" y="244883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98" name="Google Shape;298;p38" title="Strong Reading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61175" y="35387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99" name="Google Shape;299;p38" title="AmiraPose_waving.png"/>
          <p:cNvPicPr preferRelativeResize="0"/>
          <p:nvPr/>
        </p:nvPicPr>
        <p:blipFill rotWithShape="1">
          <a:blip r:embed="rId7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8" title="Tutor Deck Slide 2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1" name="Google Shape;301;p38"/>
          <p:cNvSpPr txBox="1"/>
          <p:nvPr/>
        </p:nvSpPr>
        <p:spPr>
          <a:xfrm>
            <a:off x="2821075" y="2448850"/>
            <a:ext cx="4929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Micrófono prendido.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0CA72"/>
                </a:solidFill>
                <a:latin typeface="Andika"/>
                <a:ea typeface="Andika"/>
                <a:cs typeface="Andika"/>
                <a:sym typeface="Andika"/>
              </a:rPr>
              <a:t>Verde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es avanzar.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Tu mejor lectura vas a demostrar.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7" name="Google Shape;307;p39"/>
          <p:cNvSpPr txBox="1"/>
          <p:nvPr/>
        </p:nvSpPr>
        <p:spPr>
          <a:xfrm>
            <a:off x="2264375" y="1014000"/>
            <a:ext cx="5973000" cy="15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te voy a enseñar cómo mantenerte concentrado mientras lees conmigo.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crees que es importante concentrarse cuando estás leyendo?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08" name="Google Shape;308;p39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09" name="Google Shape;309;p39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1" r="7874" t="0"/>
          <a:stretch/>
        </p:blipFill>
        <p:spPr>
          <a:xfrm>
            <a:off x="0" y="434475"/>
            <a:ext cx="2264376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9" title="Tutor Deck Slide 2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1" name="Google Shape;311;p39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7" name="Google Shape;317;p40"/>
          <p:cNvSpPr txBox="1"/>
          <p:nvPr/>
        </p:nvSpPr>
        <p:spPr>
          <a:xfrm>
            <a:off x="2264375" y="1024875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¡Sí!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Cuando te concentras todo el tiempo, puedo escuchar lo bien que lees y saber en qué ayudarte después.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18" name="Google Shape;318;p40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05825" y="769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19" name="Google Shape;319;p40" title="Amirapose_excited3.png"/>
          <p:cNvPicPr preferRelativeResize="0"/>
          <p:nvPr/>
        </p:nvPicPr>
        <p:blipFill rotWithShape="1">
          <a:blip r:embed="rId5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0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21" name="Google Shape;321;p40" title="Tutor Deck Slide 2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22" name="Google Shape;322;p40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8" name="Google Shape;328;p41"/>
          <p:cNvSpPr txBox="1"/>
          <p:nvPr/>
        </p:nvSpPr>
        <p:spPr>
          <a:xfrm>
            <a:off x="2264375" y="1027525"/>
            <a:ext cx="5973000" cy="273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tengo una rima nueva para ti: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4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Déjame contarte qué significa cada parte.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29" name="Google Shape;329;p41"/>
          <p:cNvSpPr txBox="1"/>
          <p:nvPr/>
        </p:nvSpPr>
        <p:spPr>
          <a:xfrm>
            <a:off x="2849425" y="1644050"/>
            <a:ext cx="30000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Ojos en la pantalla.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Ignora la línea.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Lee hasta el final cada día.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30" name="Google Shape;330;p41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2600" y="21889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31" name="Google Shape;331;p41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600" y="2733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32" name="Google Shape;332;p41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2600" y="16440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33" name="Google Shape;333;p41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1" title="Tutor Deck Slide 2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35" name="Google Shape;335;p41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4572000" y="467850"/>
            <a:ext cx="4235400" cy="42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Prepara las rimas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Estas lecciones incluyen rimas cortas para que los estudiantes recuerden qué hacer. Practícalas antes de enseñarlas.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Las animaciones y el audio pueden perder funcionalidad en el formato .ppt.</a:t>
            </a:r>
            <a:endParaRPr i="1" sz="8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73" name="Google Shape;73;p15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312000" y="1950150"/>
            <a:ext cx="3679500" cy="12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41" name="Google Shape;341;p42"/>
          <p:cNvSpPr txBox="1"/>
          <p:nvPr/>
        </p:nvSpPr>
        <p:spPr>
          <a:xfrm>
            <a:off x="2264375" y="1027525"/>
            <a:ext cx="3786300" cy="2360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Ojos en la pantalla.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Mantén tus ojos en tu propia pantalla para que pueda ver cómo lees por ti mismo—¡y así no te pierdes ninguna palabra!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42" name="Google Shape;342;p42" title="Eyes Arrow 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4725" y="1250438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3" name="Google Shape;343;p42" title="Listen and Tr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720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44" name="Google Shape;344;p42" title="Amirapose_pointing2.png"/>
          <p:cNvPicPr preferRelativeResize="0"/>
          <p:nvPr/>
        </p:nvPicPr>
        <p:blipFill rotWithShape="1">
          <a:blip r:embed="rId6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2" title="Tutor Deck Slide 3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6" name="Google Shape;346;p42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52" name="Google Shape;352;p43"/>
          <p:cNvSpPr txBox="1"/>
          <p:nvPr/>
        </p:nvSpPr>
        <p:spPr>
          <a:xfrm>
            <a:off x="2264375" y="1027525"/>
            <a:ext cx="39492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Ignora la línea.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Puede que veas una pequeña línea subrayada.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¡Esa es mi ayudante, no la tuya!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Te puede ayudar a no perderte, pero si va muy despacio, ignórala. Sigue leyendo a tu propio ritmo.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53" name="Google Shape;353;p43" title="Underline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6900" y="1250450"/>
            <a:ext cx="2405827" cy="135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3" title="h.gif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3349" y="1250450"/>
            <a:ext cx="4700098" cy="2642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5" name="Google Shape;355;p43" title="Listen and Try (2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2600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56" name="Google Shape;356;p43" title="Amirapose_facepalm.png"/>
          <p:cNvPicPr preferRelativeResize="0"/>
          <p:nvPr/>
        </p:nvPicPr>
        <p:blipFill rotWithShape="1">
          <a:blip r:embed="rId7">
            <a:alphaModFix/>
          </a:blip>
          <a:srcRect b="24154" l="30176" r="2942" t="-6282"/>
          <a:stretch/>
        </p:blipFill>
        <p:spPr>
          <a:xfrm>
            <a:off x="0" y="-76200"/>
            <a:ext cx="2264374" cy="493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3" title="Tutor Deck Slide 31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4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58" name="Google Shape;358;p43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4" name="Google Shape;364;p44"/>
          <p:cNvSpPr txBox="1"/>
          <p:nvPr/>
        </p:nvSpPr>
        <p:spPr>
          <a:xfrm>
            <a:off x="2264375" y="1027525"/>
            <a:ext cx="3886500" cy="261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Lee hasta el final cada día.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Lee hasta que veas “¡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Buen trabajo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Eso significa que terminaste la historia y puedo guardar todo tu esfuerzo para mostrárselo a tu maestra.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65" name="Google Shape;365;p44" title="Great Work Sticker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975" y="1250442"/>
            <a:ext cx="4690642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6" name="Google Shape;366;p44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60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67" name="Google Shape;367;p44" title="Amirapose_thumbsup.png"/>
          <p:cNvPicPr preferRelativeResize="0"/>
          <p:nvPr/>
        </p:nvPicPr>
        <p:blipFill rotWithShape="1">
          <a:blip r:embed="rId6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44" title="Tutor Deck Slide 32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9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69" name="Google Shape;369;p44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0" name="Google Shape;370;p44"/>
          <p:cNvSpPr/>
          <p:nvPr/>
        </p:nvSpPr>
        <p:spPr>
          <a:xfrm>
            <a:off x="7007575" y="1691475"/>
            <a:ext cx="1024200" cy="218700"/>
          </a:xfrm>
          <a:prstGeom prst="rect">
            <a:avLst/>
          </a:prstGeom>
          <a:solidFill>
            <a:srgbClr val="F8F6F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44"/>
          <p:cNvSpPr/>
          <p:nvPr/>
        </p:nvSpPr>
        <p:spPr>
          <a:xfrm>
            <a:off x="6718550" y="1371950"/>
            <a:ext cx="1645500" cy="11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300">
                <a:solidFill>
                  <a:srgbClr val="389902"/>
                </a:solidFill>
                <a:latin typeface="Andika"/>
                <a:ea typeface="Andika"/>
                <a:cs typeface="Andika"/>
                <a:sym typeface="Andika"/>
              </a:rPr>
              <a:t>¡</a:t>
            </a:r>
            <a:r>
              <a:rPr b="1" lang="en" sz="1300">
                <a:solidFill>
                  <a:srgbClr val="389902"/>
                </a:solidFill>
                <a:latin typeface="Andika"/>
                <a:ea typeface="Andika"/>
                <a:cs typeface="Andika"/>
                <a:sym typeface="Andika"/>
              </a:rPr>
              <a:t>Buen trabajo</a:t>
            </a:r>
            <a:r>
              <a:rPr lang="en" sz="1300">
                <a:solidFill>
                  <a:srgbClr val="389902"/>
                </a:solidFill>
                <a:latin typeface="Andika"/>
                <a:ea typeface="Andika"/>
                <a:cs typeface="Andika"/>
                <a:sym typeface="Andika"/>
              </a:rPr>
              <a:t>!</a:t>
            </a:r>
            <a:endParaRPr sz="1100">
              <a:solidFill>
                <a:srgbClr val="38990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7" name="Google Shape;377;p45"/>
          <p:cNvSpPr txBox="1"/>
          <p:nvPr/>
        </p:nvSpPr>
        <p:spPr>
          <a:xfrm>
            <a:off x="2239075" y="1027525"/>
            <a:ext cx="5998200" cy="289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¡Apuesto que a Spot le encantará esta rima! Vamos a cantársela. ¿Listos? ¡Ya!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78" name="Google Shape;378;p45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2600" y="23413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79" name="Google Shape;379;p45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600" y="28863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80" name="Google Shape;380;p45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2600" y="17964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81" name="Google Shape;381;p45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45" title="f2ab6ae9-07e6-4cf3-97c7-d63f7b1a9860-0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7635500" y="3249800"/>
            <a:ext cx="2891100" cy="2225175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45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4" name="Google Shape;384;p45"/>
          <p:cNvSpPr txBox="1"/>
          <p:nvPr/>
        </p:nvSpPr>
        <p:spPr>
          <a:xfrm>
            <a:off x="2849425" y="1796450"/>
            <a:ext cx="30000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Ojos en la pantalla.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Ignora la línea.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Lee hasta el final cada día.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6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90" name="Google Shape;390;p46"/>
          <p:cNvSpPr txBox="1"/>
          <p:nvPr/>
        </p:nvSpPr>
        <p:spPr>
          <a:xfrm>
            <a:off x="2264375" y="1000575"/>
            <a:ext cx="5973000" cy="218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¡Eso fue divertido! Ahora pensemos en lo que aprendimos.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Habla con tu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muestras concentración cuando lees conmigo?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debes hacer si ves que se mueve la línea?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es importante terminar la historia?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91" name="Google Shape;391;p46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2" name="Google Shape;392;p46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1" r="10070" t="0"/>
          <a:stretch/>
        </p:blipFill>
        <p:spPr>
          <a:xfrm>
            <a:off x="0" y="434475"/>
            <a:ext cx="2197776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6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99" name="Google Shape;399;p47"/>
          <p:cNvSpPr txBox="1"/>
          <p:nvPr/>
        </p:nvSpPr>
        <p:spPr>
          <a:xfrm>
            <a:off x="2264375" y="1000575"/>
            <a:ext cx="5973000" cy="313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¡Tú puedes! Estoy muy emocionada por leer contigo.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comenzar esta fiesta de lectura!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00" name="Google Shape;400;p47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2600" y="203658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01" name="Google Shape;401;p47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2600" y="2581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02" name="Google Shape;402;p47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2600" y="14916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03" name="Google Shape;403;p47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47" title="Tutor Deck Slide 3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05" name="Google Shape;405;p47"/>
          <p:cNvSpPr txBox="1"/>
          <p:nvPr>
            <p:ph idx="1" type="subTitle"/>
          </p:nvPr>
        </p:nvSpPr>
        <p:spPr>
          <a:xfrm>
            <a:off x="38100" y="34050"/>
            <a:ext cx="44400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Leer con enfoque desde el principio hasta el final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06" name="Google Shape;406;p47"/>
          <p:cNvSpPr txBox="1"/>
          <p:nvPr/>
        </p:nvSpPr>
        <p:spPr>
          <a:xfrm>
            <a:off x="2841425" y="1491650"/>
            <a:ext cx="30000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Ojos en la pantalla.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Ignora la línea.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Lee hasta el final cada día.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48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9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49"/>
          <p:cNvSpPr txBox="1"/>
          <p:nvPr>
            <p:ph type="ctrTitle"/>
          </p:nvPr>
        </p:nvSpPr>
        <p:spPr>
          <a:xfrm>
            <a:off x="348775" y="1852500"/>
            <a:ext cx="4947600" cy="14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3900"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18" name="Google Shape;418;p49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0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49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25" name="Google Shape;425;p50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26" name="Google Shape;426;p50"/>
          <p:cNvSpPr txBox="1"/>
          <p:nvPr/>
        </p:nvSpPr>
        <p:spPr>
          <a:xfrm>
            <a:off x="2264375" y="1014000"/>
            <a:ext cx="5973000" cy="24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La última vez aprendiste cómo mantenerte concentrado mientras leías conmigo. ¿Recuerdas la rima? Digámosla juntos: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27" name="Google Shape;427;p50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6550" y="30370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28" name="Google Shape;428;p50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56550" y="3581987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29" name="Google Shape;429;p50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6550" y="2492112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30" name="Google Shape;430;p50" title="AmiraPose_waving.png"/>
          <p:cNvPicPr preferRelativeResize="0"/>
          <p:nvPr/>
        </p:nvPicPr>
        <p:blipFill rotWithShape="1">
          <a:blip r:embed="rId7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50" title="Tutor Deck Slide 3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5" y="4194412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32" name="Google Shape;432;p50"/>
          <p:cNvSpPr txBox="1"/>
          <p:nvPr/>
        </p:nvSpPr>
        <p:spPr>
          <a:xfrm>
            <a:off x="2788250" y="2492113"/>
            <a:ext cx="30000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Ojos en la pantalla.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Ignora la línea.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Lee hasta el final cada día.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1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38" name="Google Shape;438;p51"/>
          <p:cNvSpPr txBox="1"/>
          <p:nvPr/>
        </p:nvSpPr>
        <p:spPr>
          <a:xfrm>
            <a:off x="2264375" y="1014000"/>
            <a:ext cx="59730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te voy a mostrar cómo te ayudo a crecer escuchándote leer y ayudándote o retándote cuando lo necesitas.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¿Sabías que también comparto lo que aprendo contigo con tu maestra para que podamos apoyarte juntos?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crees que tu maestra y yo podemos aprender cuando lees conmigo?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39" name="Google Shape;439;p51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40" name="Google Shape;440;p51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5" r="17270" t="0"/>
          <a:stretch/>
        </p:blipFill>
        <p:spPr>
          <a:xfrm>
            <a:off x="0" y="434475"/>
            <a:ext cx="1979150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51" title="Tutor Deck Slide 40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42" name="Google Shape;442;p51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274975" y="1640900"/>
            <a:ext cx="48501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2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48" name="Google Shape;448;p52"/>
          <p:cNvSpPr txBox="1"/>
          <p:nvPr/>
        </p:nvSpPr>
        <p:spPr>
          <a:xfrm>
            <a:off x="2264375" y="1014000"/>
            <a:ext cx="5973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¡Sí!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Podemos aprender en qué eres muy bueno y qué estás listo para practicar después.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Eso nos ayuda a darte el tipo de apoyo que necesitas para que sigas creciendo como lector.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49" name="Google Shape;449;p52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379025" y="633424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450" name="Google Shape;450;p52" title="Amirapose_excited3.png"/>
          <p:cNvPicPr preferRelativeResize="0"/>
          <p:nvPr/>
        </p:nvPicPr>
        <p:blipFill rotWithShape="1">
          <a:blip r:embed="rId5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52" title="Sparkle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452" name="Google Shape;452;p52" title="Tutor Deck Slide 4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53" name="Google Shape;453;p5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5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59" name="Google Shape;459;p53"/>
          <p:cNvSpPr txBox="1"/>
          <p:nvPr/>
        </p:nvSpPr>
        <p:spPr>
          <a:xfrm>
            <a:off x="2253300" y="985475"/>
            <a:ext cx="5973000" cy="272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Aquí tienes una nueva rima para recordarlo: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Déjame contarte qué significa cada parte.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60" name="Google Shape;460;p53"/>
          <p:cNvSpPr txBox="1"/>
          <p:nvPr/>
        </p:nvSpPr>
        <p:spPr>
          <a:xfrm>
            <a:off x="2820950" y="1629875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y prueba.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Responde para 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les ayudaremos a mejorar.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61" name="Google Shape;461;p53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5825" y="21379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62" name="Google Shape;462;p53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5825" y="26459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63" name="Google Shape;463;p53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5825" y="16298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64" name="Google Shape;464;p53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53" title="Tutor Deck Slide 4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66" name="Google Shape;466;p53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5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72" name="Google Shape;472;p54"/>
          <p:cNvSpPr txBox="1"/>
          <p:nvPr/>
        </p:nvSpPr>
        <p:spPr>
          <a:xfrm>
            <a:off x="2264375" y="1027525"/>
            <a:ext cx="3982500" cy="2823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y prueba.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 veces, detengo tu lectura para enseñarte algo o darte práctica.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Estoy aquí para ayudar a que tu cerebro se haga más fuerte.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¡Escucha con cuidado y da lo mejor de ti!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73" name="Google Shape;473;p54" title="Listen gid.gif"/>
          <p:cNvPicPr preferRelativeResize="0"/>
          <p:nvPr/>
        </p:nvPicPr>
        <p:blipFill rotWithShape="1">
          <a:blip r:embed="rId4">
            <a:alphaModFix/>
          </a:blip>
          <a:srcRect b="0" l="17661" r="0" t="0"/>
          <a:stretch/>
        </p:blipFill>
        <p:spPr>
          <a:xfrm>
            <a:off x="6029524" y="1250450"/>
            <a:ext cx="3862277" cy="2642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74" name="Google Shape;474;p54" title="Listen and Try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575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75" name="Google Shape;475;p54" title="Amirapose_pointing2.png"/>
          <p:cNvPicPr preferRelativeResize="0"/>
          <p:nvPr/>
        </p:nvPicPr>
        <p:blipFill rotWithShape="1">
          <a:blip r:embed="rId6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54" title="Tutor Deck Slide 43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77" name="Google Shape;477;p54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5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83" name="Google Shape;483;p55"/>
          <p:cNvSpPr txBox="1"/>
          <p:nvPr/>
        </p:nvSpPr>
        <p:spPr>
          <a:xfrm>
            <a:off x="2264375" y="1027525"/>
            <a:ext cx="3787500" cy="207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Responde para 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También te haré preguntas sobre la historia para saber qué entendiste.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Puedes responder haciendo clic, hablando, ¡o hasta escribiendo!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84" name="Google Shape;484;p55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2925" y="10275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485" name="Google Shape;485;p55" title="Amirapose_thumbsup.png"/>
          <p:cNvPicPr preferRelativeResize="0"/>
          <p:nvPr/>
        </p:nvPicPr>
        <p:blipFill rotWithShape="1">
          <a:blip r:embed="rId5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55" title="Tutor Deck Slide 4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487" name="Google Shape;487;p55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88" name="Google Shape;488;p55" title="span1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88099" y="1465550"/>
            <a:ext cx="3031051" cy="17049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6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94" name="Google Shape;494;p56" title="Grow gif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350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95" name="Google Shape;495;p56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0550" y="10275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sp>
        <p:nvSpPr>
          <p:cNvPr id="496" name="Google Shape;496;p56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56"/>
          <p:cNvSpPr txBox="1"/>
          <p:nvPr/>
        </p:nvSpPr>
        <p:spPr>
          <a:xfrm>
            <a:off x="2264375" y="1027525"/>
            <a:ext cx="4032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les ayudaremos a mejorar.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Al final, le contaré a tu maestro/a lo que aprendí.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Así trabajamos juntos/as para planear lo que vas a practicar después.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498" name="Google Shape;498;p56" title="Amirapose_gestureright.png"/>
          <p:cNvPicPr preferRelativeResize="0"/>
          <p:nvPr/>
        </p:nvPicPr>
        <p:blipFill rotWithShape="1">
          <a:blip r:embed="rId6">
            <a:alphaModFix/>
          </a:blip>
          <a:srcRect b="20804" l="24396" r="3593" t="0"/>
          <a:stretch/>
        </p:blipFill>
        <p:spPr>
          <a:xfrm>
            <a:off x="0" y="464300"/>
            <a:ext cx="23405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56" title="Tutor Deck Slide 45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4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00" name="Google Shape;500;p56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5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06" name="Google Shape;506;p57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p57"/>
          <p:cNvSpPr txBox="1"/>
          <p:nvPr/>
        </p:nvSpPr>
        <p:spPr>
          <a:xfrm>
            <a:off x="2219575" y="1027525"/>
            <a:ext cx="6017700" cy="205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cantarle esta rima a Spot! ¿Listos? ¡Ya!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08" name="Google Shape;508;p57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7975" y="21299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09" name="Google Shape;509;p57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7975" y="26379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10" name="Google Shape;510;p57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27975" y="16218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11" name="Google Shape;511;p57" title="Amirapose_surprised.png"/>
          <p:cNvPicPr preferRelativeResize="0"/>
          <p:nvPr/>
        </p:nvPicPr>
        <p:blipFill rotWithShape="1">
          <a:blip r:embed="rId7">
            <a:alphaModFix/>
          </a:blip>
          <a:srcRect b="25882" l="29493" r="0" t="0"/>
          <a:stretch/>
        </p:blipFill>
        <p:spPr>
          <a:xfrm>
            <a:off x="-8000" y="455525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57" title="skeleton-sit.png"/>
          <p:cNvPicPr preferRelativeResize="0"/>
          <p:nvPr/>
        </p:nvPicPr>
        <p:blipFill rotWithShape="1">
          <a:blip r:embed="rId8">
            <a:alphaModFix/>
          </a:blip>
          <a:srcRect b="10762" l="49847" r="0" t="0"/>
          <a:stretch/>
        </p:blipFill>
        <p:spPr>
          <a:xfrm flipH="1">
            <a:off x="7759450" y="2877350"/>
            <a:ext cx="1384550" cy="1980700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57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14" name="Google Shape;514;p57"/>
          <p:cNvSpPr txBox="1"/>
          <p:nvPr/>
        </p:nvSpPr>
        <p:spPr>
          <a:xfrm>
            <a:off x="2820950" y="1629875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y prueba.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Responde para 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les ayudaremos a mejorar.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5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20" name="Google Shape;520;p58"/>
          <p:cNvSpPr/>
          <p:nvPr/>
        </p:nvSpPr>
        <p:spPr>
          <a:xfrm>
            <a:off x="4840950" y="22118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58"/>
          <p:cNvSpPr txBox="1"/>
          <p:nvPr/>
        </p:nvSpPr>
        <p:spPr>
          <a:xfrm>
            <a:off x="2264375" y="1000575"/>
            <a:ext cx="5973000" cy="27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¡Eso fue divertido! Ahora reflexionemos sobre lo que aprendimos.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Habla con tu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debes hacer cuando me detengo para ayudarte?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muestran tus respuestas lo que entendiste?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5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es útil que le cuente a tu maestro/a lo que aprendí?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22" name="Google Shape;522;p58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23" name="Google Shape;523;p58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344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58" title="Tutor Deck Slide 4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25" name="Google Shape;525;p5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3: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9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31" name="Google Shape;531;p5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Lesson 3: Learning from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32" name="Google Shape;532;p59"/>
          <p:cNvSpPr/>
          <p:nvPr/>
        </p:nvSpPr>
        <p:spPr>
          <a:xfrm>
            <a:off x="4840950" y="2135600"/>
            <a:ext cx="897300" cy="42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59"/>
          <p:cNvSpPr txBox="1"/>
          <p:nvPr/>
        </p:nvSpPr>
        <p:spPr>
          <a:xfrm>
            <a:off x="2264375" y="924375"/>
            <a:ext cx="5973000" cy="298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2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¡Ya están listos! Estoy escuchándolos y animándolos.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comenzar esta fiesta de lectura!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534" name="Google Shape;534;p59" title="Listen and Try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8425" y="1938938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5" name="Google Shape;535;p59" title="Listen and Try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8425" y="244697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6" name="Google Shape;536;p59" title="Listen and Try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8425" y="14309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537" name="Google Shape;537;p59" title="Amirapose_thumbsup.png"/>
          <p:cNvPicPr preferRelativeResize="0"/>
          <p:nvPr/>
        </p:nvPicPr>
        <p:blipFill rotWithShape="1">
          <a:blip r:embed="rId7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59" title="Tutor Deck Slide 4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39" name="Google Shape;539;p59"/>
          <p:cNvSpPr txBox="1"/>
          <p:nvPr/>
        </p:nvSpPr>
        <p:spPr>
          <a:xfrm>
            <a:off x="2813075" y="1430900"/>
            <a:ext cx="38340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 y prueba.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Responde para mostrar.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Juntos les ayudaremos a mejorar.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Google Shape;544;p60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Amira, la asistente de lectura de tu maestra!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Estoy aquí para ayudarles a ser lectores más fuertes y con más confianza.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 title="Tutor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/>
          <p:nvPr/>
        </p:nvSpPr>
        <p:spPr>
          <a:xfrm>
            <a:off x="4237575" y="1967075"/>
            <a:ext cx="1524000" cy="137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 txBox="1"/>
          <p:nvPr/>
        </p:nvSpPr>
        <p:spPr>
          <a:xfrm>
            <a:off x="2198325" y="960250"/>
            <a:ext cx="5681100" cy="3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Así es como funciona: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5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2761575" y="1500100"/>
            <a:ext cx="5334300" cy="20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Tú eliges una historia que quieres leer.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Yo escucho mientras lees en voz alta.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Hago una pausa para ayudarte o darte más práctica.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¡Juntos vamos a mejorar tus habilidades de lectura!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0" name="Google Shape;100;p18" title="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000" y="1500098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1" name="Google Shape;101;p18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707" y="2045288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2" name="Google Shape;102;p18" title="4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7706" y="2589066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3" name="Google Shape;103;p18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7706" y="31328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4" name="Google Shape;104;p18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2221500" y="3705250"/>
            <a:ext cx="5866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6" name="Google Shape;106;p18" title="Tutor Deck Slide 6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7" name="Google Shape;107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9" title="TUTOR | Introducing Amira | Student Prep Video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8" name="Google Shape;118;p20"/>
          <p:cNvSpPr txBox="1"/>
          <p:nvPr/>
        </p:nvSpPr>
        <p:spPr>
          <a:xfrm>
            <a:off x="2288900" y="957950"/>
            <a:ext cx="5918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¡Ahora, vamos a ver a un estudiante como tú leyendo conmigo!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9" name="Google Shape;119;p20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1" title="TUTOR | 2nd Grader Practice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73413"/>
            <a:ext cx="9144000" cy="4396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