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Andika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9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956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Andika-bold.fntdata"/><Relationship Id="rId10" Type="http://schemas.openxmlformats.org/officeDocument/2006/relationships/slide" Target="slides/slide5.xml"/><Relationship Id="rId21" Type="http://schemas.openxmlformats.org/officeDocument/2006/relationships/font" Target="fonts/Andika-regular.fntdata"/><Relationship Id="rId13" Type="http://schemas.openxmlformats.org/officeDocument/2006/relationships/slide" Target="slides/slide8.xml"/><Relationship Id="rId24" Type="http://schemas.openxmlformats.org/officeDocument/2006/relationships/font" Target="fonts/Andika-boldItalic.fntdata"/><Relationship Id="rId12" Type="http://schemas.openxmlformats.org/officeDocument/2006/relationships/slide" Target="slides/slide7.xml"/><Relationship Id="rId23" Type="http://schemas.openxmlformats.org/officeDocument/2006/relationships/font" Target="fonts/Andika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amiradancin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user202593770/tutor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vimeo.com/1104564607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d4dbda05e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3d4dbda05e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44ca0ad80e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44ca0ad80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633c4f2e52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633c4f2e52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33c4f2e52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633c4f2e52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b="1" sz="1200">
              <a:solidFill>
                <a:schemeClr val="dk1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4f6485031_1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44f6485031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72dd8ae894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72dd8ae894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i="1" sz="10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72dd8ae894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72dd8ae894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¡Hora de un descanso para bailar! Vimeo: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https://vimeo.com/user202593770/amiradancing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32c27c65f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32c27c65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32c27c65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32c27c65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4ca0ad80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4ca0ad80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33c4f2e52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33c4f2e52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26262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33c4f2e52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33c4f2e52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</a:t>
            </a:r>
            <a:r>
              <a:rPr lang="en">
                <a:solidFill>
                  <a:srgbClr val="666666"/>
                </a:solidFill>
                <a:highlight>
                  <a:srgbClr val="F0FA93"/>
                </a:highlight>
                <a:latin typeface="Andika"/>
                <a:ea typeface="Andika"/>
                <a:cs typeface="Andika"/>
                <a:sym typeface="Andika"/>
              </a:rPr>
              <a:t> o haz clic en el botón de audio</a:t>
            </a:r>
            <a:r>
              <a:rPr lang="en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 para escuchar a Amira leerla en inglés.</a:t>
            </a:r>
            <a:endParaRPr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NOTA: Las animaciones y el audio pueden perder funcionalidad en el formato .ppt.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7096b8a5c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7096b8a5c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Reproduce el video para los estudiantes.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262626"/>
                </a:solidFill>
                <a:highlight>
                  <a:srgbClr val="E6FAF1"/>
                </a:highlight>
                <a:latin typeface="Andika"/>
                <a:ea typeface="Andika"/>
                <a:cs typeface="Andika"/>
                <a:sym typeface="Andika"/>
              </a:rPr>
              <a:t>Vimeo: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https://vimeo.com/user202593770/spantutor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633c4f2e52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633c4f2e52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alta.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10edebbcd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710edebbcd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Vimeo link: </a:t>
            </a:r>
            <a:r>
              <a:rPr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r:id="rId2"/>
              </a:rPr>
              <a:t>https://vimeo.com/1104564607</a:t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E6FAF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E6FAF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E6FAF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Relationship Id="rId4" Type="http://schemas.openxmlformats.org/officeDocument/2006/relationships/image" Target="../media/image24.png"/><Relationship Id="rId5" Type="http://schemas.openxmlformats.org/officeDocument/2006/relationships/image" Target="../media/image18.gif"/><Relationship Id="rId6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jpg"/><Relationship Id="rId4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jpg"/><Relationship Id="rId4" Type="http://schemas.openxmlformats.org/officeDocument/2006/relationships/image" Target="../media/image8.png"/><Relationship Id="rId5" Type="http://schemas.openxmlformats.org/officeDocument/2006/relationships/hyperlink" Target="http://drive.google.com/file/d/1nR26RE2dlt1bILpjgDb0z31MJzSR3kJc/view" TargetMode="External"/><Relationship Id="rId6" Type="http://schemas.openxmlformats.org/officeDocument/2006/relationships/image" Target="../media/image1.png"/><Relationship Id="rId7" Type="http://schemas.openxmlformats.org/officeDocument/2006/relationships/image" Target="../media/image20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jpg"/><Relationship Id="rId4" Type="http://schemas.openxmlformats.org/officeDocument/2006/relationships/image" Target="../media/image18.gif"/><Relationship Id="rId5" Type="http://schemas.openxmlformats.org/officeDocument/2006/relationships/image" Target="../media/image21.png"/><Relationship Id="rId6" Type="http://schemas.openxmlformats.org/officeDocument/2006/relationships/image" Target="../media/image26.png"/><Relationship Id="rId7" Type="http://schemas.openxmlformats.org/officeDocument/2006/relationships/hyperlink" Target="http://drive.google.com/file/d/1kMeyUNv0sydHosJWzXEWiEJ-rLJdJiq4/view" TargetMode="External"/><Relationship Id="rId8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ldgKPCohlggTZX4Qe3-JIXSHaFnLZIYV/view" TargetMode="External"/><Relationship Id="rId4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3.xml"/><Relationship Id="rId4" Type="http://schemas.openxmlformats.org/officeDocument/2006/relationships/slide" Target="/ppt/slides/slide4.xml"/><Relationship Id="rId5" Type="http://schemas.openxmlformats.org/officeDocument/2006/relationships/slide" Target="/ppt/slides/slide10.xml"/><Relationship Id="rId6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g"/><Relationship Id="rId4" Type="http://schemas.openxmlformats.org/officeDocument/2006/relationships/image" Target="../media/image3.png"/><Relationship Id="rId5" Type="http://schemas.openxmlformats.org/officeDocument/2006/relationships/hyperlink" Target="http://drive.google.com/file/d/1i4NNd2FdasY9zxQEGTLFfIFaGLS0LCu5/view" TargetMode="External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4.png"/><Relationship Id="rId10" Type="http://schemas.openxmlformats.org/officeDocument/2006/relationships/image" Target="../media/image1.png"/><Relationship Id="rId9" Type="http://schemas.openxmlformats.org/officeDocument/2006/relationships/hyperlink" Target="http://drive.google.com/file/d/1DzdfNuSQbu4H8_jgq3AwwKOxZ2rNG5N_/view" TargetMode="External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15.png"/><Relationship Id="rId8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rive.google.com/file/d/1q3IhX36xW_mnIfW5YYh8GWfCtlF_3H3U/view" TargetMode="External"/><Relationship Id="rId4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nsxZjWiwBBgeNKX7RM39OBu7DgyrIca7/view" TargetMode="Externa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4419750" y="0"/>
            <a:ext cx="47244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" name="Google Shape;55;p13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AmiraPose_waving.png"/>
          <p:cNvPicPr preferRelativeResize="0"/>
          <p:nvPr/>
        </p:nvPicPr>
        <p:blipFill rotWithShape="1">
          <a:blip r:embed="rId4">
            <a:alphaModFix/>
          </a:blip>
          <a:srcRect b="55775" l="0" r="-2965" t="0"/>
          <a:stretch/>
        </p:blipFill>
        <p:spPr>
          <a:xfrm>
            <a:off x="4365925" y="597675"/>
            <a:ext cx="4831776" cy="4545777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05750" y="1745850"/>
            <a:ext cx="3749700" cy="16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Presentando a Amira</a:t>
            </a:r>
            <a:endParaRPr sz="52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05750" y="3397650"/>
            <a:ext cx="2594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595959"/>
                </a:solidFill>
                <a:latin typeface="Andika"/>
                <a:ea typeface="Andika"/>
                <a:cs typeface="Andika"/>
                <a:sym typeface="Andika"/>
              </a:rPr>
              <a:t>5º a 8º grado</a:t>
            </a:r>
            <a:endParaRPr sz="2800">
              <a:solidFill>
                <a:srgbClr val="595959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1" name="Google Shape;131;p22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2"/>
          <p:cNvSpPr txBox="1"/>
          <p:nvPr/>
        </p:nvSpPr>
        <p:spPr>
          <a:xfrm>
            <a:off x="280850" y="1747200"/>
            <a:ext cx="4488900" cy="23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33" name="Google Shape;133;p22" title="Amirapose_excited3.png"/>
          <p:cNvPicPr preferRelativeResize="0"/>
          <p:nvPr/>
        </p:nvPicPr>
        <p:blipFill rotWithShape="1">
          <a:blip r:embed="rId4">
            <a:alphaModFix/>
          </a:blip>
          <a:srcRect b="49461" l="0" r="0" t="0"/>
          <a:stretch/>
        </p:blipFill>
        <p:spPr>
          <a:xfrm flipH="1">
            <a:off x="4226201" y="430925"/>
            <a:ext cx="4595124" cy="474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9" name="Google Shape;139;p23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23" title="Log In Laptop.png"/>
          <p:cNvPicPr preferRelativeResize="0"/>
          <p:nvPr/>
        </p:nvPicPr>
        <p:blipFill rotWithShape="1">
          <a:blip r:embed="rId4">
            <a:alphaModFix/>
          </a:blip>
          <a:srcRect b="0" l="4462" r="4279" t="0"/>
          <a:stretch/>
        </p:blipFill>
        <p:spPr>
          <a:xfrm>
            <a:off x="3370775" y="1742963"/>
            <a:ext cx="3684951" cy="201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 title="moving up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42" name="Google Shape;142;p23" title="Amirapose_pointing.png"/>
          <p:cNvPicPr preferRelativeResize="0"/>
          <p:nvPr/>
        </p:nvPicPr>
        <p:blipFill rotWithShape="1">
          <a:blip r:embed="rId6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23"/>
          <p:cNvSpPr txBox="1"/>
          <p:nvPr/>
        </p:nvSpPr>
        <p:spPr>
          <a:xfrm>
            <a:off x="2426925" y="1071050"/>
            <a:ext cx="5476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rgbClr val="FFFFFF"/>
                </a:highlight>
                <a:latin typeface="Andika"/>
                <a:ea typeface="Andika"/>
                <a:cs typeface="Andika"/>
                <a:sym typeface="Andika"/>
              </a:rPr>
              <a:t>¡Déjame mostrarte cómo iniciar sesión!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0" name="Google Shape;150;p24"/>
          <p:cNvSpPr txBox="1"/>
          <p:nvPr/>
        </p:nvSpPr>
        <p:spPr>
          <a:xfrm>
            <a:off x="2274525" y="976250"/>
            <a:ext cx="57372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Sigue estos pasos que tu maestra o maestro te darán: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73763"/>
              </a:buClr>
              <a:buSzPts val="1600"/>
              <a:buFont typeface="Andika"/>
              <a:buAutoNum type="arabicPeriod"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[Insertar texto]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1" name="Google Shape;151;p24" title="Amirapose_pointing2.png"/>
          <p:cNvPicPr preferRelativeResize="0"/>
          <p:nvPr/>
        </p:nvPicPr>
        <p:blipFill rotWithShape="1">
          <a:blip r:embed="rId4">
            <a:alphaModFix/>
          </a:blip>
          <a:srcRect b="23406" l="22160" r="0" t="0"/>
          <a:stretch/>
        </p:blipFill>
        <p:spPr>
          <a:xfrm>
            <a:off x="0" y="465950"/>
            <a:ext cx="2253301" cy="438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4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5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8" name="Google Shape;158;p25"/>
          <p:cNvSpPr txBox="1"/>
          <p:nvPr/>
        </p:nvSpPr>
        <p:spPr>
          <a:xfrm>
            <a:off x="2264375" y="1014000"/>
            <a:ext cx="59730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Una vez que hayas iniciado sesión, haz clic en mí para comenzar.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Luego, haz clic en “¡Vamos!”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59" name="Google Shape;159;p25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5" title="Assess Deck Slide 10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1" name="Google Shape;161;p25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62" name="Google Shape;162;p25" title="span2.gif"/>
          <p:cNvPicPr preferRelativeResize="0"/>
          <p:nvPr/>
        </p:nvPicPr>
        <p:blipFill rotWithShape="1">
          <a:blip r:embed="rId7">
            <a:alphaModFix/>
          </a:blip>
          <a:srcRect b="16947" l="0" r="0" t="15210"/>
          <a:stretch/>
        </p:blipFill>
        <p:spPr>
          <a:xfrm>
            <a:off x="2871525" y="2219500"/>
            <a:ext cx="4758701" cy="18159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6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425" y="2492149"/>
            <a:ext cx="1655126" cy="93097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168" name="Google Shape;168;p26"/>
          <p:cNvSpPr txBox="1"/>
          <p:nvPr/>
        </p:nvSpPr>
        <p:spPr>
          <a:xfrm>
            <a:off x="8432675" y="34050"/>
            <a:ext cx="6732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ASSESS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9" name="Google Shape;169;p26"/>
          <p:cNvSpPr/>
          <p:nvPr/>
        </p:nvSpPr>
        <p:spPr>
          <a:xfrm>
            <a:off x="3503850" y="1546750"/>
            <a:ext cx="3418800" cy="2211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6"/>
          <p:cNvSpPr txBox="1"/>
          <p:nvPr/>
        </p:nvSpPr>
        <p:spPr>
          <a:xfrm>
            <a:off x="2264375" y="1027525"/>
            <a:ext cx="5966100" cy="213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¡Estoy muy emocionada por escucharte leer!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Antes de empezar, asegúrate de que tu micrófono esté encendido para que yo pueda escucharte.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Si tu dispositivo te pregunta, haz clic en 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“Permitir” o “Permitir mientras visitas el sitio.”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71" name="Google Shape;171;p26" title="Screenshot 2025-07-07 at 12.55.09 PM.png"/>
          <p:cNvPicPr preferRelativeResize="0"/>
          <p:nvPr/>
        </p:nvPicPr>
        <p:blipFill rotWithShape="1">
          <a:blip r:embed="rId5">
            <a:alphaModFix/>
          </a:blip>
          <a:srcRect b="0" l="0" r="0" t="25545"/>
          <a:stretch/>
        </p:blipFill>
        <p:spPr>
          <a:xfrm>
            <a:off x="6863125" y="2281500"/>
            <a:ext cx="2000700" cy="1237800"/>
          </a:xfrm>
          <a:prstGeom prst="roundRect">
            <a:avLst>
              <a:gd fmla="val 11280" name="adj"/>
            </a:avLst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72" name="Google Shape;172;p26" title="moving up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11500" y="2469035"/>
            <a:ext cx="1533850" cy="8627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10000"/>
              </a:srgbClr>
            </a:outerShdw>
          </a:effectLst>
        </p:spPr>
      </p:pic>
      <p:pic>
        <p:nvPicPr>
          <p:cNvPr id="173" name="Google Shape;173;p26" title="Amirapose_excited3.png"/>
          <p:cNvPicPr preferRelativeResize="0"/>
          <p:nvPr/>
        </p:nvPicPr>
        <p:blipFill rotWithShape="1">
          <a:blip r:embed="rId6">
            <a:alphaModFix/>
          </a:blip>
          <a:srcRect b="20166" l="19935" r="0" t="0"/>
          <a:stretch/>
        </p:blipFill>
        <p:spPr>
          <a:xfrm>
            <a:off x="0" y="303738"/>
            <a:ext cx="2238026" cy="455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6" title="Assess Deck Slide 11.mp3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9426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5" name="Google Shape;175;p26"/>
          <p:cNvSpPr txBox="1"/>
          <p:nvPr/>
        </p:nvSpPr>
        <p:spPr>
          <a:xfrm>
            <a:off x="38100" y="34050"/>
            <a:ext cx="2594100" cy="2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cómo iniciar sesión</a:t>
            </a:r>
            <a:endParaRPr sz="10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7" title="Amira Dancing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4706250" y="1698300"/>
            <a:ext cx="3995100" cy="17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3"/>
              </a:rPr>
              <a:t>Cómo usar esta presentación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4"/>
              </a:rPr>
              <a:t>Primeros pasos: conoce a Amira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Descubre quién es Amira y cómo ayuda a los lectores.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hlink"/>
                </a:solidFill>
                <a:latin typeface="Andika"/>
                <a:ea typeface="Andika"/>
                <a:cs typeface="Andika"/>
                <a:sym typeface="Andika"/>
                <a:hlinkClick action="ppaction://hlinksldjump" r:id="rId5"/>
              </a:rPr>
              <a:t>Primeros pasos: cómo iniciar sesión </a:t>
            </a:r>
            <a:endParaRPr b="1" sz="12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los pasos de inicio de sesión específicos de tu escuela: Clever, ClassLink, enlace directo, etc.)</a:t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65" name="Google Shape;65;p14" title="Asset 2@4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98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343050" y="2224200"/>
            <a:ext cx="3617400" cy="6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Contenido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43035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312000" y="1950150"/>
            <a:ext cx="3679500" cy="12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Cómo usar esta presentación</a:t>
            </a:r>
            <a:endParaRPr sz="34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4662575" y="816000"/>
            <a:ext cx="4014600" cy="35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Antes de presentar: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Revisa todas las diapositivas: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toda la presentación para familiarizarte con el flujo de la lección y el contenido para los estudiantes.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Agrega tu información de inicio de sesión: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Actualiza las diapositivas con la plataforma, dispositivos y método de acceso que usa tu escuela.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Durante la lección:</a:t>
            </a:r>
            <a:endParaRPr b="1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clic y lee en voz alta: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Lee la diapositiva en voz alta o haz clic en el ícono de audio* para escuchar a Amira leerla en inglés.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Haz preguntas: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Usa las preguntas en las diapositivas para fomentar la conversación y la reflexión.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-234950" lvl="0" marL="4000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000"/>
              <a:buChar char="●"/>
            </a:pPr>
            <a:r>
              <a:rPr b="1"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Modela el comportamiento: </a:t>
            </a:r>
            <a:r>
              <a:rPr lang="en" sz="1000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Muestra a los estudiantes cómo se ve y se escucha una lectura exitosa con Amira.</a:t>
            </a:r>
            <a:endParaRPr sz="10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666666"/>
                </a:solidFill>
                <a:latin typeface="Andika"/>
                <a:ea typeface="Andika"/>
                <a:cs typeface="Andika"/>
                <a:sym typeface="Andika"/>
              </a:rPr>
              <a:t>*Las animaciones y el audio pueden perder funcionalidad en el formato .ppt.</a:t>
            </a:r>
            <a:endParaRPr sz="800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5732150" y="0"/>
            <a:ext cx="3411900" cy="5143500"/>
          </a:xfrm>
          <a:prstGeom prst="rect">
            <a:avLst/>
          </a:prstGeom>
          <a:gradFill>
            <a:gsLst>
              <a:gs pos="0">
                <a:srgbClr val="EAFAE6"/>
              </a:gs>
              <a:gs pos="32000">
                <a:srgbClr val="D5FAD2"/>
              </a:gs>
              <a:gs pos="100000">
                <a:srgbClr val="CEDBF8"/>
              </a:gs>
            </a:gsLst>
            <a:lin ang="2698631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 title="Asset 2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626" y="476900"/>
            <a:ext cx="1956398" cy="4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274975" y="1640900"/>
            <a:ext cx="48501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000000"/>
                </a:solidFill>
                <a:latin typeface="Andika"/>
                <a:ea typeface="Andika"/>
                <a:cs typeface="Andika"/>
                <a:sym typeface="Andika"/>
              </a:rPr>
              <a:t>Primeros pasos: conozcamos a Amira</a:t>
            </a:r>
            <a:endParaRPr sz="4600">
              <a:solidFill>
                <a:srgbClr val="00000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82" name="Google Shape;82;p16" title="Amira-handsonhips-pose.png"/>
          <p:cNvPicPr preferRelativeResize="0"/>
          <p:nvPr/>
        </p:nvPicPr>
        <p:blipFill rotWithShape="1">
          <a:blip r:embed="rId4">
            <a:alphaModFix/>
          </a:blip>
          <a:srcRect b="54312" l="0" r="0" t="0"/>
          <a:stretch/>
        </p:blipFill>
        <p:spPr>
          <a:xfrm>
            <a:off x="5131750" y="597675"/>
            <a:ext cx="3876575" cy="4545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8" name="Google Shape;88;p17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2264375" y="1014000"/>
            <a:ext cx="5973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¡Hola, lectores!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¡Soy Amira, la asistente de lectura de tu maestra!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Estoy aquí para ayudarles a ser lectores más fuertes y con más confianza.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90" name="Google Shape;90;p17" title="AmiraPose_waving.png"/>
          <p:cNvPicPr preferRelativeResize="0"/>
          <p:nvPr/>
        </p:nvPicPr>
        <p:blipFill rotWithShape="1">
          <a:blip r:embed="rId4">
            <a:alphaModFix/>
          </a:blip>
          <a:srcRect b="19781" l="0" r="23071" t="0"/>
          <a:stretch/>
        </p:blipFill>
        <p:spPr>
          <a:xfrm flipH="1">
            <a:off x="-1" y="454700"/>
            <a:ext cx="1930151" cy="440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 title="Tutor Deck Slide 5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9425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7" name="Google Shape;97;p18"/>
          <p:cNvSpPr/>
          <p:nvPr/>
        </p:nvSpPr>
        <p:spPr>
          <a:xfrm>
            <a:off x="4237575" y="1967075"/>
            <a:ext cx="1524000" cy="137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8"/>
          <p:cNvSpPr txBox="1"/>
          <p:nvPr/>
        </p:nvSpPr>
        <p:spPr>
          <a:xfrm>
            <a:off x="2198325" y="960250"/>
            <a:ext cx="5681100" cy="3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Así es como funciona: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500"/>
              </a:spcAft>
              <a:buNone/>
            </a:pPr>
            <a:r>
              <a:t/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2761575" y="1500100"/>
            <a:ext cx="5334300" cy="20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Tú eliges una historia que quieres leer.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Yo escucho mientras lees en voz alta.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Hago una pausa para ayudarte o darte más práctica.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  <a:p>
            <a:pPr indent="0" lvl="0" marL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¡Juntos vamos a mejorar tus habilidades de lectura!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0" name="Google Shape;100;p18" title="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000" y="1500098"/>
            <a:ext cx="418867" cy="41886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1" name="Google Shape;101;p18" title="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707" y="2045288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2" name="Google Shape;102;p18" title="4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7706" y="2589066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3" name="Google Shape;103;p18" title="3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7706" y="3132844"/>
            <a:ext cx="417454" cy="41745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73763">
                <a:alpha val="50000"/>
              </a:srgbClr>
            </a:outerShdw>
          </a:effectLst>
        </p:spPr>
      </p:pic>
      <p:pic>
        <p:nvPicPr>
          <p:cNvPr id="104" name="Google Shape;104;p18" title="Amirapose_pointing.png"/>
          <p:cNvPicPr preferRelativeResize="0"/>
          <p:nvPr/>
        </p:nvPicPr>
        <p:blipFill rotWithShape="1">
          <a:blip r:embed="rId8">
            <a:alphaModFix/>
          </a:blip>
          <a:srcRect b="20565" l="19704" r="0" t="0"/>
          <a:stretch/>
        </p:blipFill>
        <p:spPr>
          <a:xfrm>
            <a:off x="0" y="454700"/>
            <a:ext cx="2250846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/>
        </p:nvSpPr>
        <p:spPr>
          <a:xfrm>
            <a:off x="2221500" y="3705250"/>
            <a:ext cx="5866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latin typeface="Andika"/>
                <a:ea typeface="Andika"/>
                <a:cs typeface="Andika"/>
                <a:sym typeface="Andika"/>
              </a:rPr>
              <a:t>¡Vamos a divertirnos muchísimo juntos!</a:t>
            </a:r>
            <a:endParaRPr sz="1600">
              <a:solidFill>
                <a:srgbClr val="073763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06" name="Google Shape;106;p18" title="Tutor Deck Slide 6.mp3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421" y="4194400"/>
            <a:ext cx="457200" cy="45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07" name="Google Shape;107;p18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9" title="TUTOR | Introducing Amira | Student Prep Video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idx="1" type="subTitle"/>
          </p:nvPr>
        </p:nvSpPr>
        <p:spPr>
          <a:xfrm>
            <a:off x="8432675" y="34050"/>
            <a:ext cx="6732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b="1"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TUTOR</a:t>
            </a:r>
            <a:endParaRPr b="1"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8" name="Google Shape;118;p20"/>
          <p:cNvSpPr txBox="1"/>
          <p:nvPr/>
        </p:nvSpPr>
        <p:spPr>
          <a:xfrm>
            <a:off x="2288900" y="957950"/>
            <a:ext cx="5918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73763"/>
                </a:solidFill>
                <a:highlight>
                  <a:schemeClr val="lt1"/>
                </a:highlight>
                <a:latin typeface="Andika"/>
                <a:ea typeface="Andika"/>
                <a:cs typeface="Andika"/>
                <a:sym typeface="Andika"/>
              </a:rPr>
              <a:t>¡Ahora, vamos a ver a un estudiante como tú leyendo conmigo!</a:t>
            </a:r>
            <a:endParaRPr sz="1600">
              <a:solidFill>
                <a:srgbClr val="073763"/>
              </a:solidFill>
              <a:highlight>
                <a:schemeClr val="lt1"/>
              </a:highlight>
              <a:latin typeface="Andika"/>
              <a:ea typeface="Andika"/>
              <a:cs typeface="Andika"/>
              <a:sym typeface="Andika"/>
            </a:endParaRPr>
          </a:p>
        </p:txBody>
      </p:sp>
      <p:pic>
        <p:nvPicPr>
          <p:cNvPr id="119" name="Google Shape;119;p20" title="AmiraPose_Idle.png"/>
          <p:cNvPicPr preferRelativeResize="0"/>
          <p:nvPr/>
        </p:nvPicPr>
        <p:blipFill rotWithShape="1">
          <a:blip r:embed="rId4">
            <a:alphaModFix/>
          </a:blip>
          <a:srcRect b="23383" l="0" r="24828" t="0"/>
          <a:stretch/>
        </p:blipFill>
        <p:spPr>
          <a:xfrm flipH="1">
            <a:off x="0" y="454700"/>
            <a:ext cx="1820775" cy="44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 txBox="1"/>
          <p:nvPr>
            <p:ph idx="1" type="subTitle"/>
          </p:nvPr>
        </p:nvSpPr>
        <p:spPr>
          <a:xfrm>
            <a:off x="38100" y="34050"/>
            <a:ext cx="2594100" cy="26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SzPts val="655"/>
              <a:buNone/>
            </a:pPr>
            <a:r>
              <a:rPr lang="en" sz="1026">
                <a:solidFill>
                  <a:srgbClr val="262626"/>
                </a:solidFill>
                <a:latin typeface="Andika"/>
                <a:ea typeface="Andika"/>
                <a:cs typeface="Andika"/>
                <a:sym typeface="Andika"/>
              </a:rPr>
              <a:t>Primeros pasos: conoce a Amira</a:t>
            </a:r>
            <a:endParaRPr sz="1226">
              <a:solidFill>
                <a:srgbClr val="262626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1" title="TUTOR | 5th Grader Practice [SPAN]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