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5143500" cx="9144000"/>
  <p:notesSz cx="6858000" cy="9144000"/>
  <p:embeddedFontLst>
    <p:embeddedFont>
      <p:font typeface="Andika"/>
      <p:regular r:id="rId57"/>
      <p:bold r:id="rId58"/>
      <p:italic r:id="rId59"/>
      <p:boldItalic r:id="rId6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9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956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Andika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Andika-regular.fntdata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font" Target="fonts/Andika-italic.fntdata"/><Relationship Id="rId14" Type="http://schemas.openxmlformats.org/officeDocument/2006/relationships/slide" Target="slides/slide9.xml"/><Relationship Id="rId58" Type="http://schemas.openxmlformats.org/officeDocument/2006/relationships/font" Target="fonts/Andika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1103307635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1103560061?share=copy" TargetMode="Externa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1103747787?share=copy" TargetMode="Externa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tutor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879928668?share=copy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33c4f2e52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33c4f2e52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633c4f2e52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633c4f2e52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Enter your school’s login instructions ahead of time.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33c4f2e52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633c4f2e52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44ca0ad80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44ca0ad80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633c4f2e52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633c4f2e52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633c4f2e52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633c4f2e52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633c4f2e52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633c4f2e52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633c4f2e52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633c4f2e52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62e90056e0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62e90056e0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c27c65f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c27c65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633c4f2e52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633c4f2e52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633c4f2e52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3633c4f2e52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633c4f2e52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633c4f2e52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sz="13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https://vimeo.com/1103307635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Andika"/>
              <a:buAutoNum type="arabicPeriod"/>
            </a:pPr>
            <a:r>
              <a:rPr lang="en" sz="1300">
                <a:latin typeface="Andika"/>
                <a:ea typeface="Andika"/>
                <a:cs typeface="Andika"/>
                <a:sym typeface="Andika"/>
              </a:rPr>
              <a:t>Play the video. </a:t>
            </a:r>
            <a:endParaRPr sz="1300"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Andika"/>
              <a:buAutoNum type="arabicPeriod"/>
            </a:pPr>
            <a:r>
              <a:rPr lang="en" sz="1300">
                <a:latin typeface="Andika"/>
                <a:ea typeface="Andika"/>
                <a:cs typeface="Andika"/>
                <a:sym typeface="Andika"/>
              </a:rPr>
              <a:t>As the video plays, read the script at the bottom of the screen and follow the prompts in parenthesis.</a:t>
            </a:r>
            <a:endParaRPr sz="13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633c4f2e52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633c4f2e52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questions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633c4f2e52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633c4f2e52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72dc1e3d77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72dc1e3d77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44ca0ad80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44ca0ad80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633c4f2e52_0_2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633c4f2e52_0_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633c4f2e52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633c4f2e52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633c4f2e52_0_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633c4f2e52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32c27c65f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32c27c65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633c4f2e52_0_2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3633c4f2e52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633c4f2e52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633c4f2e52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633c4f2e52_0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3633c4f2e52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633c4f2e52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3633c4f2e52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3633c4f2e52_0_3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3633c4f2e52_0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633c4f2e52_0_4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3633c4f2e52_0_4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sz="13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https://vimeo.com/1103560061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Play the video. 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As the video plays, read the script at the bottom of the screen and follow the prompts in parenthesis.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633c4f2e52_0_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3633c4f2e52_0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questions with students before moving onto the next slide.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633c4f2e52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3633c4f2e52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372dc1e3d77_3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372dc1e3d77_3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370913f4134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370913f4134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3633c4f2e52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3633c4f2e52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3633c4f2e52_0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3633c4f2e52_0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3633c4f2e52_0_3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3633c4f2e52_0_3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3633c4f2e52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3633c4f2e52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3633c4f2e52_0_3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3633c4f2e52_0_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3633c4f2e52_0_3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3633c4f2e52_0_3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3633c4f2e52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3633c4f2e52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3633c4f2e52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3633c4f2e52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3633c4f2e52_0_4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3633c4f2e52_0_4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https://vimeo.com/1103747787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Play the video. 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As the video plays, read the script at the bottom of the screen and follow the prompts in parenthesis.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3633c4f2e52_0_4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3633c4f2e52_0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questions with students before moving onto the next slide.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33c4f2e5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33c4f2e5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633c4f2e52_0_4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3633c4f2e52_0_4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372dc1e3d77_2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372dc1e3d77_2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633c4f2e52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633c4f2e52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7096b8a5c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7096b8a5c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video for students.</a:t>
            </a:r>
            <a:r>
              <a:rPr lang="en"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lang="en"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https://vimeo.com/user202593770/tutor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33c4f2e52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33c4f2e52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710edebbcd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710edebbcd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lang="en" sz="1200" u="sng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K-1st Graders: 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from the beginning and stop at 02:53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u="sng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3rd &amp; 4th Graders: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Start at 02:53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https://vimeo.com/879928668?share=copy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4" Type="http://schemas.openxmlformats.org/officeDocument/2006/relationships/image" Target="../media/image5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g"/><Relationship Id="rId4" Type="http://schemas.openxmlformats.org/officeDocument/2006/relationships/image" Target="../media/image46.png"/><Relationship Id="rId5" Type="http://schemas.openxmlformats.org/officeDocument/2006/relationships/image" Target="../media/image12.gif"/><Relationship Id="rId6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jpg"/><Relationship Id="rId4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Relationship Id="rId4" Type="http://schemas.openxmlformats.org/officeDocument/2006/relationships/image" Target="../media/image19.gif"/><Relationship Id="rId5" Type="http://schemas.openxmlformats.org/officeDocument/2006/relationships/image" Target="../media/image3.png"/><Relationship Id="rId6" Type="http://schemas.openxmlformats.org/officeDocument/2006/relationships/hyperlink" Target="http://drive.google.com/file/d/1nR26RE2dlt1bILpjgDb0z31MJzSR3kJc/view" TargetMode="External"/><Relationship Id="rId7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5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13.png"/><Relationship Id="rId6" Type="http://schemas.openxmlformats.org/officeDocument/2006/relationships/hyperlink" Target="http://drive.google.com/file/d/17_KyhQjKYeVfACmQ54fgDq1eIlX4uOLR/view" TargetMode="External"/><Relationship Id="rId7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jpg"/><Relationship Id="rId4" Type="http://schemas.openxmlformats.org/officeDocument/2006/relationships/image" Target="../media/image54.png"/><Relationship Id="rId5" Type="http://schemas.openxmlformats.org/officeDocument/2006/relationships/image" Target="../media/image20.gif"/><Relationship Id="rId6" Type="http://schemas.openxmlformats.org/officeDocument/2006/relationships/hyperlink" Target="http://drive.google.com/file/d/1fRQb_TjX4IABVts5BdOu6rMV2hqDAgUf/view" TargetMode="External"/><Relationship Id="rId7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jpg"/><Relationship Id="rId4" Type="http://schemas.openxmlformats.org/officeDocument/2006/relationships/image" Target="../media/image17.png"/><Relationship Id="rId9" Type="http://schemas.openxmlformats.org/officeDocument/2006/relationships/image" Target="../media/image1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Relationship Id="rId7" Type="http://schemas.openxmlformats.org/officeDocument/2006/relationships/image" Target="../media/image52.png"/><Relationship Id="rId8" Type="http://schemas.openxmlformats.org/officeDocument/2006/relationships/hyperlink" Target="http://drive.google.com/file/d/103zIcWloAeoNBZc4CRlORH90EgK6z0IC/view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jpg"/><Relationship Id="rId4" Type="http://schemas.openxmlformats.org/officeDocument/2006/relationships/image" Target="../media/image32.png"/><Relationship Id="rId9" Type="http://schemas.openxmlformats.org/officeDocument/2006/relationships/image" Target="../media/image1.png"/><Relationship Id="rId5" Type="http://schemas.openxmlformats.org/officeDocument/2006/relationships/image" Target="../media/image12.gif"/><Relationship Id="rId6" Type="http://schemas.openxmlformats.org/officeDocument/2006/relationships/image" Target="../media/image18.png"/><Relationship Id="rId7" Type="http://schemas.openxmlformats.org/officeDocument/2006/relationships/image" Target="../media/image3.png"/><Relationship Id="rId8" Type="http://schemas.openxmlformats.org/officeDocument/2006/relationships/hyperlink" Target="http://drive.google.com/file/d/1iSpwI3xt8RtcLAZRhiPmlMD2H-nMlDmY/view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png"/><Relationship Id="rId4" Type="http://schemas.openxmlformats.org/officeDocument/2006/relationships/image" Target="../media/image22.gif"/><Relationship Id="rId5" Type="http://schemas.openxmlformats.org/officeDocument/2006/relationships/image" Target="../media/image17.png"/><Relationship Id="rId6" Type="http://schemas.openxmlformats.org/officeDocument/2006/relationships/hyperlink" Target="http://drive.google.com/file/d/1zID19QNizIslNilM7jqSZwz0i6WWvNtB/view" TargetMode="External"/><Relationship Id="rId7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10.xml"/><Relationship Id="rId6" Type="http://schemas.openxmlformats.org/officeDocument/2006/relationships/slide" Target="/ppt/slides/slide14.xml"/><Relationship Id="rId7" Type="http://schemas.openxmlformats.org/officeDocument/2006/relationships/slide" Target="/ppt/slides/slide26.xml"/><Relationship Id="rId8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jpg"/><Relationship Id="rId4" Type="http://schemas.openxmlformats.org/officeDocument/2006/relationships/image" Target="../media/image25.gif"/><Relationship Id="rId5" Type="http://schemas.openxmlformats.org/officeDocument/2006/relationships/image" Target="../media/image21.png"/><Relationship Id="rId6" Type="http://schemas.openxmlformats.org/officeDocument/2006/relationships/image" Target="../media/image27.png"/><Relationship Id="rId7" Type="http://schemas.openxmlformats.org/officeDocument/2006/relationships/hyperlink" Target="http://drive.google.com/file/d/1BiTgGudGF5qgmpLENOl630DX0LtswZWY/view" TargetMode="External"/><Relationship Id="rId8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jpg"/><Relationship Id="rId4" Type="http://schemas.openxmlformats.org/officeDocument/2006/relationships/image" Target="../media/image17.png"/><Relationship Id="rId10" Type="http://schemas.openxmlformats.org/officeDocument/2006/relationships/image" Target="../media/image30.png"/><Relationship Id="rId9" Type="http://schemas.openxmlformats.org/officeDocument/2006/relationships/image" Target="../media/image1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Relationship Id="rId7" Type="http://schemas.openxmlformats.org/officeDocument/2006/relationships/image" Target="../media/image55.png"/><Relationship Id="rId8" Type="http://schemas.openxmlformats.org/officeDocument/2006/relationships/hyperlink" Target="http://drive.google.com/file/d/1u-Kq0bOfrQnmcIt7zL5jYI_kYya79kof/view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MUIRcExYw5b_C4y8mWdi93KqVYzihz0b/view" TargetMode="External"/><Relationship Id="rId4" Type="http://schemas.openxmlformats.org/officeDocument/2006/relationships/image" Target="../media/image35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9RPZWc9q1-riYAjpUjxRZAIv5XV6hHU-/view" TargetMode="External"/><Relationship Id="rId7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jpg"/><Relationship Id="rId4" Type="http://schemas.openxmlformats.org/officeDocument/2006/relationships/image" Target="../media/image17.png"/><Relationship Id="rId9" Type="http://schemas.openxmlformats.org/officeDocument/2006/relationships/image" Target="../media/image1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Relationship Id="rId7" Type="http://schemas.openxmlformats.org/officeDocument/2006/relationships/image" Target="../media/image14.png"/><Relationship Id="rId8" Type="http://schemas.openxmlformats.org/officeDocument/2006/relationships/hyperlink" Target="http://drive.google.com/file/d/1jn7QlorgTV5vE0uJ-QRcvJaI78n03kg7/view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9.png"/><Relationship Id="rId4" Type="http://schemas.openxmlformats.org/officeDocument/2006/relationships/image" Target="../media/image3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jpg"/><Relationship Id="rId4" Type="http://schemas.openxmlformats.org/officeDocument/2006/relationships/image" Target="../media/image17.png"/><Relationship Id="rId9" Type="http://schemas.openxmlformats.org/officeDocument/2006/relationships/image" Target="../media/image1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Relationship Id="rId7" Type="http://schemas.openxmlformats.org/officeDocument/2006/relationships/image" Target="../media/image13.png"/><Relationship Id="rId8" Type="http://schemas.openxmlformats.org/officeDocument/2006/relationships/hyperlink" Target="http://drive.google.com/file/d/1T0XIDhN4YXdDM7tbtJnVjCz5hWXMBRrP/view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MyM9f0_W8d9R3zU0nh13xxdEmXoU0ohX/view" TargetMode="External"/><Relationship Id="rId7" Type="http://schemas.openxmlformats.org/officeDocument/2006/relationships/image" Target="../media/image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3.jpg"/><Relationship Id="rId4" Type="http://schemas.openxmlformats.org/officeDocument/2006/relationships/image" Target="../media/image20.gif"/><Relationship Id="rId5" Type="http://schemas.openxmlformats.org/officeDocument/2006/relationships/image" Target="../media/image54.png"/><Relationship Id="rId6" Type="http://schemas.openxmlformats.org/officeDocument/2006/relationships/hyperlink" Target="http://drive.google.com/file/d/1OtmUyqc27k2rVyuZN_v66KYTyh0d3DXX/view" TargetMode="External"/><Relationship Id="rId7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3.jpg"/><Relationship Id="rId4" Type="http://schemas.openxmlformats.org/officeDocument/2006/relationships/image" Target="../media/image36.png"/><Relationship Id="rId9" Type="http://schemas.openxmlformats.org/officeDocument/2006/relationships/image" Target="../media/image1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image" Target="../media/image52.png"/><Relationship Id="rId8" Type="http://schemas.openxmlformats.org/officeDocument/2006/relationships/hyperlink" Target="http://drive.google.com/file/d/1Bdr_-KuEHv4prvK21Fk4nzJ5OCLRfvWH/view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3.jpg"/><Relationship Id="rId4" Type="http://schemas.openxmlformats.org/officeDocument/2006/relationships/image" Target="../media/image37.gif"/><Relationship Id="rId5" Type="http://schemas.openxmlformats.org/officeDocument/2006/relationships/image" Target="../media/image33.png"/><Relationship Id="rId6" Type="http://schemas.openxmlformats.org/officeDocument/2006/relationships/image" Target="../media/image14.png"/><Relationship Id="rId7" Type="http://schemas.openxmlformats.org/officeDocument/2006/relationships/hyperlink" Target="http://drive.google.com/file/d/1CePCPdmKWedXuUW2qbIANtAvkVcAoopQ/view" TargetMode="External"/><Relationship Id="rId8" Type="http://schemas.openxmlformats.org/officeDocument/2006/relationships/image" Target="../media/image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3.jpg"/><Relationship Id="rId4" Type="http://schemas.openxmlformats.org/officeDocument/2006/relationships/image" Target="../media/image31.gif"/><Relationship Id="rId9" Type="http://schemas.openxmlformats.org/officeDocument/2006/relationships/image" Target="../media/image1.png"/><Relationship Id="rId5" Type="http://schemas.openxmlformats.org/officeDocument/2006/relationships/image" Target="../media/image50.gif"/><Relationship Id="rId6" Type="http://schemas.openxmlformats.org/officeDocument/2006/relationships/image" Target="../media/image36.png"/><Relationship Id="rId7" Type="http://schemas.openxmlformats.org/officeDocument/2006/relationships/image" Target="../media/image34.png"/><Relationship Id="rId8" Type="http://schemas.openxmlformats.org/officeDocument/2006/relationships/hyperlink" Target="http://drive.google.com/file/d/1NWTkNwWVTmKMVdRUcv2vNf6KjYXjCvD_/view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3.jpg"/><Relationship Id="rId4" Type="http://schemas.openxmlformats.org/officeDocument/2006/relationships/image" Target="../media/image41.gif"/><Relationship Id="rId5" Type="http://schemas.openxmlformats.org/officeDocument/2006/relationships/image" Target="../media/image28.png"/><Relationship Id="rId6" Type="http://schemas.openxmlformats.org/officeDocument/2006/relationships/image" Target="../media/image60.png"/><Relationship Id="rId7" Type="http://schemas.openxmlformats.org/officeDocument/2006/relationships/hyperlink" Target="http://drive.google.com/file/d/1NsBmQU5ypkx4pXOH3f-Lq9OW45TEsl5z/view" TargetMode="External"/><Relationship Id="rId8" Type="http://schemas.openxmlformats.org/officeDocument/2006/relationships/image" Target="../media/image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3.jpg"/><Relationship Id="rId4" Type="http://schemas.openxmlformats.org/officeDocument/2006/relationships/image" Target="../media/image36.png"/><Relationship Id="rId10" Type="http://schemas.openxmlformats.org/officeDocument/2006/relationships/image" Target="../media/image39.png"/><Relationship Id="rId9" Type="http://schemas.openxmlformats.org/officeDocument/2006/relationships/image" Target="../media/image1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image" Target="../media/image55.png"/><Relationship Id="rId8" Type="http://schemas.openxmlformats.org/officeDocument/2006/relationships/hyperlink" Target="http://drive.google.com/file/d/1xegGCwLQ_o1757PyWHc7Y9rHZdeyUWFc/view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://drive.google.com/file/d/14LnUUWXjC-RSXrfRWGkFJjJQanvTuI32/view" TargetMode="External"/><Relationship Id="rId4" Type="http://schemas.openxmlformats.org/officeDocument/2006/relationships/image" Target="../media/image40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aJq3bXYIsBO2gm0LRbyzof7MBcf_7A8t/view" TargetMode="External"/><Relationship Id="rId7" Type="http://schemas.openxmlformats.org/officeDocument/2006/relationships/image" Target="../media/image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3.jpg"/><Relationship Id="rId4" Type="http://schemas.openxmlformats.org/officeDocument/2006/relationships/image" Target="../media/image36.png"/><Relationship Id="rId9" Type="http://schemas.openxmlformats.org/officeDocument/2006/relationships/image" Target="../media/image1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image" Target="../media/image60.png"/><Relationship Id="rId8" Type="http://schemas.openxmlformats.org/officeDocument/2006/relationships/hyperlink" Target="http://drive.google.com/file/d/1yaD3XsYbSVRD-NU0G6U8R3zScKA3xZXH/view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9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9.png"/><Relationship Id="rId4" Type="http://schemas.openxmlformats.org/officeDocument/2006/relationships/image" Target="../media/image4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3.jpg"/><Relationship Id="rId4" Type="http://schemas.openxmlformats.org/officeDocument/2006/relationships/image" Target="../media/image36.png"/><Relationship Id="rId9" Type="http://schemas.openxmlformats.org/officeDocument/2006/relationships/image" Target="../media/image1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image" Target="../media/image13.png"/><Relationship Id="rId8" Type="http://schemas.openxmlformats.org/officeDocument/2006/relationships/hyperlink" Target="http://drive.google.com/file/d/1tSv6m4E0lyvnfL_u8BLdehBdwx1okofk/view" TargetMode="Externa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M2rYWQilVaWOcKrgtcEsf8cy7MD2lHdU/view" TargetMode="External"/><Relationship Id="rId7" Type="http://schemas.openxmlformats.org/officeDocument/2006/relationships/image" Target="../media/image1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3.jpg"/><Relationship Id="rId4" Type="http://schemas.openxmlformats.org/officeDocument/2006/relationships/image" Target="../media/image20.gif"/><Relationship Id="rId5" Type="http://schemas.openxmlformats.org/officeDocument/2006/relationships/image" Target="../media/image54.png"/><Relationship Id="rId6" Type="http://schemas.openxmlformats.org/officeDocument/2006/relationships/hyperlink" Target="http://drive.google.com/file/d/1n5-hHoLGOhbI1YOfBXAkVaX8DWviV_BT/view" TargetMode="External"/><Relationship Id="rId7" Type="http://schemas.openxmlformats.org/officeDocument/2006/relationships/image" Target="../media/image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10" Type="http://schemas.openxmlformats.org/officeDocument/2006/relationships/image" Target="../media/image30.png"/><Relationship Id="rId9" Type="http://schemas.openxmlformats.org/officeDocument/2006/relationships/image" Target="../media/image1.png"/><Relationship Id="rId5" Type="http://schemas.openxmlformats.org/officeDocument/2006/relationships/image" Target="../media/image43.png"/><Relationship Id="rId6" Type="http://schemas.openxmlformats.org/officeDocument/2006/relationships/image" Target="../media/image45.png"/><Relationship Id="rId7" Type="http://schemas.openxmlformats.org/officeDocument/2006/relationships/image" Target="../media/image52.png"/><Relationship Id="rId8" Type="http://schemas.openxmlformats.org/officeDocument/2006/relationships/hyperlink" Target="http://drive.google.com/file/d/1vIYS_9qlf0h4iZ1KrrrINfRcqmUBySWh/view" TargetMode="Externa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3.jpg"/><Relationship Id="rId4" Type="http://schemas.openxmlformats.org/officeDocument/2006/relationships/image" Target="../media/image47.gif"/><Relationship Id="rId5" Type="http://schemas.openxmlformats.org/officeDocument/2006/relationships/image" Target="../media/image45.png"/><Relationship Id="rId6" Type="http://schemas.openxmlformats.org/officeDocument/2006/relationships/image" Target="../media/image14.png"/><Relationship Id="rId7" Type="http://schemas.openxmlformats.org/officeDocument/2006/relationships/hyperlink" Target="http://drive.google.com/file/d/1BiSfzX6e07coX2reQph6bwAVofM7xhpF/view" TargetMode="External"/><Relationship Id="rId8" Type="http://schemas.openxmlformats.org/officeDocument/2006/relationships/image" Target="../media/image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3.jpg"/><Relationship Id="rId4" Type="http://schemas.openxmlformats.org/officeDocument/2006/relationships/image" Target="../media/image49.gif"/><Relationship Id="rId5" Type="http://schemas.openxmlformats.org/officeDocument/2006/relationships/image" Target="../media/image44.png"/><Relationship Id="rId6" Type="http://schemas.openxmlformats.org/officeDocument/2006/relationships/image" Target="../media/image60.png"/><Relationship Id="rId7" Type="http://schemas.openxmlformats.org/officeDocument/2006/relationships/hyperlink" Target="http://drive.google.com/file/d/1_VYihxurNQGUa0VQE8u1Cz4IkaNs5ISC/view" TargetMode="External"/><Relationship Id="rId8" Type="http://schemas.openxmlformats.org/officeDocument/2006/relationships/image" Target="../media/image1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3.jpg"/><Relationship Id="rId4" Type="http://schemas.openxmlformats.org/officeDocument/2006/relationships/image" Target="../media/image48.gif"/><Relationship Id="rId5" Type="http://schemas.openxmlformats.org/officeDocument/2006/relationships/image" Target="../media/image43.png"/><Relationship Id="rId6" Type="http://schemas.openxmlformats.org/officeDocument/2006/relationships/image" Target="../media/image52.png"/><Relationship Id="rId7" Type="http://schemas.openxmlformats.org/officeDocument/2006/relationships/hyperlink" Target="http://drive.google.com/file/d/1bx54KM21DdIrs_51l4pUwidZWXupf3PZ/view" TargetMode="External"/><Relationship Id="rId8" Type="http://schemas.openxmlformats.org/officeDocument/2006/relationships/image" Target="../media/image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9" Type="http://schemas.openxmlformats.org/officeDocument/2006/relationships/image" Target="../media/image1.png"/><Relationship Id="rId5" Type="http://schemas.openxmlformats.org/officeDocument/2006/relationships/image" Target="../media/image43.png"/><Relationship Id="rId6" Type="http://schemas.openxmlformats.org/officeDocument/2006/relationships/image" Target="../media/image45.png"/><Relationship Id="rId7" Type="http://schemas.openxmlformats.org/officeDocument/2006/relationships/image" Target="../media/image55.png"/><Relationship Id="rId8" Type="http://schemas.openxmlformats.org/officeDocument/2006/relationships/hyperlink" Target="http://drive.google.com/file/d/1daOIpOYMzlUaCN-stDmdYh6n-Z6fxK5D/view" TargetMode="Externa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://drive.google.com/file/d/1SlVeXJxNo0slim7Qx8qclztl2yPIS8nr/view" TargetMode="External"/><Relationship Id="rId4" Type="http://schemas.openxmlformats.org/officeDocument/2006/relationships/image" Target="../media/image51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8X824y0Iu50vY64ka0LoDjP615SMFKdI/view" TargetMode="External"/><Relationship Id="rId7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jpg"/><Relationship Id="rId4" Type="http://schemas.openxmlformats.org/officeDocument/2006/relationships/image" Target="../media/image13.png"/><Relationship Id="rId5" Type="http://schemas.openxmlformats.org/officeDocument/2006/relationships/hyperlink" Target="http://drive.google.com/file/d/1i4NNd2FdasY9zxQEGTLFfIFaGLS0LCu5/view" TargetMode="External"/><Relationship Id="rId6" Type="http://schemas.openxmlformats.org/officeDocument/2006/relationships/image" Target="../media/image1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9" Type="http://schemas.openxmlformats.org/officeDocument/2006/relationships/image" Target="../media/image1.png"/><Relationship Id="rId5" Type="http://schemas.openxmlformats.org/officeDocument/2006/relationships/image" Target="../media/image43.png"/><Relationship Id="rId6" Type="http://schemas.openxmlformats.org/officeDocument/2006/relationships/image" Target="../media/image45.png"/><Relationship Id="rId7" Type="http://schemas.openxmlformats.org/officeDocument/2006/relationships/image" Target="../media/image60.png"/><Relationship Id="rId8" Type="http://schemas.openxmlformats.org/officeDocument/2006/relationships/hyperlink" Target="http://drive.google.com/file/d/175eVrhTXcsyBjpP3u6-ibQBlh2qsKGT5/view" TargetMode="Externa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jpg"/><Relationship Id="rId4" Type="http://schemas.openxmlformats.org/officeDocument/2006/relationships/image" Target="../media/image6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DzdfNuSQbu4H8_jgq3AwwKOxZ2rNG5N_/view" TargetMode="External"/><Relationship Id="rId5" Type="http://schemas.openxmlformats.org/officeDocument/2006/relationships/image" Target="../media/image7.png"/><Relationship Id="rId6" Type="http://schemas.openxmlformats.org/officeDocument/2006/relationships/image" Target="../media/image4.png"/><Relationship Id="rId7" Type="http://schemas.openxmlformats.org/officeDocument/2006/relationships/image" Target="../media/image2.png"/><Relationship Id="rId8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VPr1M7UjrHhhKB_fURlS0gdH42aDtIsM/view" TargetMode="External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jp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QKqKu1zd0SID7x-KHsjsHIo1n3q56IL3/view" TargetMode="Externa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Introducing Amira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057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PK-4th Grade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2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3" name="Google Shape;133;p22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2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0" name="Google Shape;140;p23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23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3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Let me show you how to log in!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4" name="Google Shape;144;p23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45" name="Google Shape;145;p23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24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24"/>
          <p:cNvSpPr txBox="1"/>
          <p:nvPr/>
        </p:nvSpPr>
        <p:spPr>
          <a:xfrm>
            <a:off x="2274525" y="9762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Follow these steps from your teacher: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3" name="Google Shape;153;p24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9" name="Google Shape;159;p25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0" name="Google Shape;160;p25"/>
          <p:cNvSpPr txBox="1"/>
          <p:nvPr/>
        </p:nvSpPr>
        <p:spPr>
          <a:xfrm>
            <a:off x="2188175" y="937800"/>
            <a:ext cx="5973000" cy="9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Once you’re logged in, click me to get started!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Then, click “Let’s do it!”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1" name="Google Shape;161;p25" title="Arrow 1.gif"/>
          <p:cNvPicPr preferRelativeResize="0"/>
          <p:nvPr/>
        </p:nvPicPr>
        <p:blipFill rotWithShape="1">
          <a:blip r:embed="rId4">
            <a:alphaModFix/>
          </a:blip>
          <a:srcRect b="0" l="14075" r="6533" t="0"/>
          <a:stretch/>
        </p:blipFill>
        <p:spPr>
          <a:xfrm>
            <a:off x="3034813" y="1383875"/>
            <a:ext cx="4279723" cy="30320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2" name="Google Shape;162;p25" title="AmiraPose_Idle.png"/>
          <p:cNvPicPr preferRelativeResize="0"/>
          <p:nvPr/>
        </p:nvPicPr>
        <p:blipFill rotWithShape="1">
          <a:blip r:embed="rId5">
            <a:alphaModFix/>
          </a:blip>
          <a:srcRect b="23623" l="0" r="24828" t="0"/>
          <a:stretch/>
        </p:blipFill>
        <p:spPr>
          <a:xfrm flipH="1">
            <a:off x="0" y="454700"/>
            <a:ext cx="1820775" cy="4394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5" title="Assess Deck Slide 10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6"/>
          <p:cNvSpPr txBox="1"/>
          <p:nvPr>
            <p:ph type="ctrTitle"/>
          </p:nvPr>
        </p:nvSpPr>
        <p:spPr>
          <a:xfrm>
            <a:off x="458150" y="1745850"/>
            <a:ext cx="48084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Lesson 1: 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Getting Amira Ready to Hear You</a:t>
            </a:r>
            <a:endParaRPr sz="34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0" name="Google Shape;170;p26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6" title="Amirapose_gestureright.png"/>
          <p:cNvPicPr preferRelativeResize="0"/>
          <p:nvPr/>
        </p:nvPicPr>
        <p:blipFill rotWithShape="1">
          <a:blip r:embed="rId4">
            <a:alphaModFix/>
          </a:blip>
          <a:srcRect b="50517" l="0" r="0" t="0"/>
          <a:stretch/>
        </p:blipFill>
        <p:spPr>
          <a:xfrm flipH="1">
            <a:off x="3782576" y="586100"/>
            <a:ext cx="5378499" cy="45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7" name="Google Shape;177;p27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7"/>
          <p:cNvSpPr txBox="1"/>
          <p:nvPr/>
        </p:nvSpPr>
        <p:spPr>
          <a:xfrm>
            <a:off x="2264375" y="1014000"/>
            <a:ext cx="5973000" cy="23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readers!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Today, I’m going to show you how to get ready so I can hear you when you read.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do you think it’s important for me to hear you?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9" name="Google Shape;179;p27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325" y="45470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0" name="Google Shape;180;p27" title="AmiraPose_waving.png"/>
          <p:cNvPicPr preferRelativeResize="0"/>
          <p:nvPr/>
        </p:nvPicPr>
        <p:blipFill rotWithShape="1">
          <a:blip r:embed="rId5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7" title="Tutor Deck Slide 1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7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90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8" name="Google Shape;188;p28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9" name="Google Shape;189;p28"/>
          <p:cNvSpPr txBox="1"/>
          <p:nvPr/>
        </p:nvSpPr>
        <p:spPr>
          <a:xfrm>
            <a:off x="2243675" y="1004150"/>
            <a:ext cx="59730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Yes!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When you read out loud to me, I can understand how you're doing and give you just the right help to become an even better reader!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0" name="Google Shape;190;p28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8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192" name="Google Shape;192;p28" title="Tutor Deck Slide 1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8" name="Google Shape;198;p29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9" name="Google Shape;199;p29"/>
          <p:cNvSpPr txBox="1"/>
          <p:nvPr/>
        </p:nvSpPr>
        <p:spPr>
          <a:xfrm>
            <a:off x="2264375" y="1027525"/>
            <a:ext cx="5973000" cy="2589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start with a rhyme to help us remember what to do: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me tell you what each part means.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0" name="Google Shape;200;p29"/>
          <p:cNvSpPr txBox="1"/>
          <p:nvPr/>
        </p:nvSpPr>
        <p:spPr>
          <a:xfrm>
            <a:off x="2804525" y="1567225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Green means go.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your strongest reading show.</a:t>
            </a:r>
            <a:endParaRPr/>
          </a:p>
        </p:txBody>
      </p:sp>
      <p:pic>
        <p:nvPicPr>
          <p:cNvPr id="201" name="Google Shape;201;p29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0450" y="21121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2" name="Google Shape;202;p29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15672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3" name="Google Shape;203;p29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0450" y="26571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4" name="Google Shape;204;p29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9" title="Tutor Deck Slide 1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1" name="Google Shape;211;p30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30"/>
          <p:cNvSpPr txBox="1"/>
          <p:nvPr/>
        </p:nvSpPr>
        <p:spPr>
          <a:xfrm>
            <a:off x="2264375" y="1027525"/>
            <a:ext cx="5966100" cy="125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Mic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means your microphone has to be turned on so I can hear you.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3" name="Google Shape;213;p30" title="Screenshot 2025-07-07 at 12.55.09 PM.png"/>
          <p:cNvPicPr preferRelativeResize="0"/>
          <p:nvPr/>
        </p:nvPicPr>
        <p:blipFill rotWithShape="1">
          <a:blip r:embed="rId4">
            <a:alphaModFix/>
          </a:blip>
          <a:srcRect b="0" l="0" r="0" t="25545"/>
          <a:stretch/>
        </p:blipFill>
        <p:spPr>
          <a:xfrm>
            <a:off x="6885425" y="2281525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4" name="Google Shape;214;p30"/>
          <p:cNvSpPr txBox="1"/>
          <p:nvPr/>
        </p:nvSpPr>
        <p:spPr>
          <a:xfrm>
            <a:off x="2264375" y="2333200"/>
            <a:ext cx="4405800" cy="71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your device asks, click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“Allow” 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or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“Allow while visiting this site.”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5" name="Google Shape;215;p30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216" name="Google Shape;216;p30" title="Mic O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0575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17" name="Google Shape;217;p30" title="AmiraPose_Idle.png"/>
          <p:cNvPicPr preferRelativeResize="0"/>
          <p:nvPr/>
        </p:nvPicPr>
        <p:blipFill rotWithShape="1">
          <a:blip r:embed="rId7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0" title="Tutor Deck Slide 17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31" title="Student Experience - Thumbs Up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90215"/>
            <a:ext cx="9144003" cy="456307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1"/>
          <p:cNvSpPr txBox="1"/>
          <p:nvPr/>
        </p:nvSpPr>
        <p:spPr>
          <a:xfrm>
            <a:off x="2264500" y="974700"/>
            <a:ext cx="6006600" cy="179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          Green</a:t>
            </a:r>
            <a:r>
              <a:rPr b="1" i="1" lang="en" sz="1600">
                <a:solidFill>
                  <a:srgbClr val="389902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means go.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Before you start reading, wait for my microphone to turn green. That means I’m ready to listen.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5" name="Google Shape;225;p31" title="Green Mic 2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97888" y="2267888"/>
            <a:ext cx="2725925" cy="15333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6" name="Google Shape;226;p31"/>
          <p:cNvSpPr txBox="1"/>
          <p:nvPr/>
        </p:nvSpPr>
        <p:spPr>
          <a:xfrm>
            <a:off x="2264500" y="2353600"/>
            <a:ext cx="22134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it’s not green yet, just wait a moment!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7" name="Google Shape;227;p31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31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9" name="Google Shape;229;p31" title="Green Means 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9746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30" name="Google Shape;230;p31" title="Tutor Deck Slide 1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5900" y="4193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Contents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706250" y="426700"/>
            <a:ext cx="3995100" cy="3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How to Use this Deck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tips for preparing, presenting, and personalizing the lessons.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Getting Started: Meet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to know who Amira is and how she helps readers.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Getting Started: Logging In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school's specific login steps (e.g., Clever, ClassLink, or direct link).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6"/>
              </a:rPr>
              <a:t>Lesson 1: Getting Amira Ready to Hear You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how to read to Amira by turning on the microphone, waiting for the green mic, and speaking clearly.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7"/>
              </a:rPr>
              <a:t>Lesson 2: Reading with Focus from Start to Finish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to stay focused on Amira by keeping your eyes on the screen, ignoring the underline, and reading all the way to the end of the story.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/>
              </a:rPr>
              <a:t>Lesson 3: Learning from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how Amira helps you grow by giving help, practice, asking questions, and sharing progress with your teacher.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6" name="Google Shape;66;p14" title="Asset 2@4x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6" name="Google Shape;236;p32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7" name="Google Shape;237;p32"/>
          <p:cNvSpPr txBox="1"/>
          <p:nvPr/>
        </p:nvSpPr>
        <p:spPr>
          <a:xfrm>
            <a:off x="2264375" y="1027525"/>
            <a:ext cx="3995400" cy="261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Let your strongest reading show.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Hearing you read helps me understand how to help you grow as a reader.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Use your clearest, strongest voice so I can hear every word!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8" name="Google Shape;238;p32" title="Speaking Gif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275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9" name="Google Shape;239;p32" title="Strong Reading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3175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40" name="Google Shape;240;p32" title="Amirapose_fist.png"/>
          <p:cNvPicPr preferRelativeResize="0"/>
          <p:nvPr/>
        </p:nvPicPr>
        <p:blipFill rotWithShape="1">
          <a:blip r:embed="rId6">
            <a:alphaModFix/>
          </a:blip>
          <a:srcRect b="20873" l="18393" r="0" t="0"/>
          <a:stretch/>
        </p:blipFill>
        <p:spPr>
          <a:xfrm>
            <a:off x="0" y="540500"/>
            <a:ext cx="2264376" cy="4331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2" title="Tutor Deck Slide 19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7" name="Google Shape;247;p33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8" name="Google Shape;248;p33"/>
          <p:cNvSpPr txBox="1"/>
          <p:nvPr/>
        </p:nvSpPr>
        <p:spPr>
          <a:xfrm>
            <a:off x="2239075" y="951325"/>
            <a:ext cx="5998200" cy="309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have a feeling my dog Spot will love this rhyme. Let’s sing it to him! Ready, set, 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Great work! Now, your teacher is going to show you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this looks like when you’re reading with 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9" name="Google Shape;249;p33"/>
          <p:cNvSpPr txBox="1"/>
          <p:nvPr/>
        </p:nvSpPr>
        <p:spPr>
          <a:xfrm>
            <a:off x="2804525" y="1719625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Green means go.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your strongest reading show.</a:t>
            </a:r>
            <a:endParaRPr/>
          </a:p>
        </p:txBody>
      </p:sp>
      <p:pic>
        <p:nvPicPr>
          <p:cNvPr id="250" name="Google Shape;250;p33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0450" y="22645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1" name="Google Shape;251;p33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17196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2" name="Google Shape;252;p33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0450" y="2809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3" name="Google Shape;253;p33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3" title="Tutor Deck Slide 20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4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5" name="Google Shape;255;p33" title="Spotpose_Standing.png"/>
          <p:cNvPicPr preferRelativeResize="0"/>
          <p:nvPr/>
        </p:nvPicPr>
        <p:blipFill rotWithShape="1">
          <a:blip r:embed="rId10">
            <a:alphaModFix/>
          </a:blip>
          <a:srcRect b="12495" l="39415" r="0" t="0"/>
          <a:stretch/>
        </p:blipFill>
        <p:spPr>
          <a:xfrm flipH="1">
            <a:off x="7344402" y="2859125"/>
            <a:ext cx="1799598" cy="1998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4" title="Tutor | Lesson 1 Model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6" name="Google Shape;266;p35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7" name="Google Shape;267;p35"/>
          <p:cNvSpPr txBox="1"/>
          <p:nvPr/>
        </p:nvSpPr>
        <p:spPr>
          <a:xfrm>
            <a:off x="2264375" y="1000575"/>
            <a:ext cx="5973000" cy="26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was fun! Now let’s reflect on what you learned.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talking about these questions with your class: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do you know when it’s time to start reading?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should your voice sound like when you read?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is it important to take your time and read clearly?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8" name="Google Shape;268;p35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9" name="Google Shape;269;p35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35" title="Tutor Deck Slide 22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6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36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Getting Amira Ready to Hear You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36"/>
          <p:cNvSpPr txBox="1"/>
          <p:nvPr/>
        </p:nvSpPr>
        <p:spPr>
          <a:xfrm>
            <a:off x="2264375" y="924375"/>
            <a:ext cx="5973000" cy="3187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i="1" sz="1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 rock! We’re going to have so much fun together.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get this reading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36"/>
          <p:cNvSpPr txBox="1"/>
          <p:nvPr/>
        </p:nvSpPr>
        <p:spPr>
          <a:xfrm>
            <a:off x="2804525" y="1491025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Green means go.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your strongest reading show.</a:t>
            </a:r>
            <a:endParaRPr/>
          </a:p>
        </p:txBody>
      </p:sp>
      <p:pic>
        <p:nvPicPr>
          <p:cNvPr id="279" name="Google Shape;279;p36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0450" y="20359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80" name="Google Shape;280;p36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14910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81" name="Google Shape;281;p36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0450" y="25809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82" name="Google Shape;282;p36" title="Amirapose_pointing2.png"/>
          <p:cNvPicPr preferRelativeResize="0"/>
          <p:nvPr/>
        </p:nvPicPr>
        <p:blipFill rotWithShape="1">
          <a:blip r:embed="rId7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6" title="Tutor Deck Slide 23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37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8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8"/>
          <p:cNvSpPr txBox="1"/>
          <p:nvPr>
            <p:ph type="ctrTitle"/>
          </p:nvPr>
        </p:nvSpPr>
        <p:spPr>
          <a:xfrm>
            <a:off x="381950" y="1745850"/>
            <a:ext cx="48741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Reading with Focus from Start to Finish</a:t>
            </a:r>
            <a:endParaRPr sz="34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95" name="Google Shape;295;p38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8" title="Spotpose_jumpin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3397928" y="0"/>
            <a:ext cx="9143997" cy="55051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02" name="Google Shape;302;p39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03" name="Google Shape;303;p39"/>
          <p:cNvSpPr txBox="1"/>
          <p:nvPr/>
        </p:nvSpPr>
        <p:spPr>
          <a:xfrm>
            <a:off x="2264375" y="937800"/>
            <a:ext cx="5973000" cy="14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Hey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Last time, I showed you how to get ready so I can hear your strong reading voice. Remember the rhyme we learned? Let’s say it together.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04" name="Google Shape;304;p39"/>
          <p:cNvSpPr txBox="1"/>
          <p:nvPr/>
        </p:nvSpPr>
        <p:spPr>
          <a:xfrm>
            <a:off x="2835250" y="2448850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Green means go.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your strongest reading show.</a:t>
            </a:r>
            <a:endParaRPr/>
          </a:p>
        </p:txBody>
      </p:sp>
      <p:pic>
        <p:nvPicPr>
          <p:cNvPr id="305" name="Google Shape;305;p39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61175" y="29937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06" name="Google Shape;306;p39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61175" y="244883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07" name="Google Shape;307;p39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61175" y="35387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08" name="Google Shape;308;p39" title="AmiraPose_waving.png"/>
          <p:cNvPicPr preferRelativeResize="0"/>
          <p:nvPr/>
        </p:nvPicPr>
        <p:blipFill rotWithShape="1">
          <a:blip r:embed="rId7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9" title="Tutor Deck Slide 2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10" name="Google Shape;310;p39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90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6" name="Google Shape;316;p40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7" name="Google Shape;317;p40"/>
          <p:cNvSpPr txBox="1"/>
          <p:nvPr/>
        </p:nvSpPr>
        <p:spPr>
          <a:xfrm>
            <a:off x="2264375" y="10140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Today, I’m going to show you how to stay focused while you read with me.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do you think focus matters when you're reading?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18" name="Google Shape;318;p40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19" name="Google Shape;319;p40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0" title="Tutor Deck Slide 27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6" name="Google Shape;326;p41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7" name="Google Shape;327;p41"/>
          <p:cNvSpPr txBox="1"/>
          <p:nvPr/>
        </p:nvSpPr>
        <p:spPr>
          <a:xfrm>
            <a:off x="2264375" y="1024875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Yes!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When you stay focused the whole time, I can hear how smoothly you read and know what to help you with next.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28" name="Google Shape;328;p41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05825" y="769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329" name="Google Shape;329;p41" title="Amirapose_excited3.png"/>
          <p:cNvPicPr preferRelativeResize="0"/>
          <p:nvPr/>
        </p:nvPicPr>
        <p:blipFill rotWithShape="1">
          <a:blip r:embed="rId5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1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331" name="Google Shape;331;p41" title="Tutor Deck Slide 2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305750" y="1745850"/>
            <a:ext cx="40146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How to Use 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This Deck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4572000" y="399450"/>
            <a:ext cx="4235400" cy="43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Before Presenting</a:t>
            </a:r>
            <a:endParaRPr b="1"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ndika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Preview all slides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through the full presentation to get familiar with the lesson flow and student-facing content.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login info: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Update the login slides with your school’s platform, devices, and access pathway.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Prepare the rhymes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Lessons 1–3 have short rhymes to help students remember what to do. Practice saying them aloud before teaching.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Watch model videos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model video and follow the script to practice key points.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During the Lesson</a:t>
            </a:r>
            <a:endParaRPr b="1"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Click through and read aloud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the slides aloud to students, or click the audio icon* to hear Amira narrate each one.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Ask questions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Use the questions embedded in the slides to prompt discussion and reflection.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 behaviors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Show students what successful reading with Amira looks and sounds like.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Animations &amp; audio may lose functionality in .ppt format.</a:t>
            </a:r>
            <a:endParaRPr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4" name="Google Shape;74;p15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37" name="Google Shape;337;p42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38" name="Google Shape;338;p42"/>
          <p:cNvSpPr txBox="1"/>
          <p:nvPr/>
        </p:nvSpPr>
        <p:spPr>
          <a:xfrm>
            <a:off x="2264375" y="1027525"/>
            <a:ext cx="5973000" cy="273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I’ve got a new rhyme for you today: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4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me tell you what each part means.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grpSp>
        <p:nvGrpSpPr>
          <p:cNvPr id="339" name="Google Shape;339;p42"/>
          <p:cNvGrpSpPr/>
          <p:nvPr/>
        </p:nvGrpSpPr>
        <p:grpSpPr>
          <a:xfrm>
            <a:off x="2352600" y="1644050"/>
            <a:ext cx="3496825" cy="1510500"/>
            <a:chOff x="2352600" y="1644050"/>
            <a:chExt cx="3496825" cy="1510500"/>
          </a:xfrm>
        </p:grpSpPr>
        <p:sp>
          <p:nvSpPr>
            <p:cNvPr id="340" name="Google Shape;340;p42"/>
            <p:cNvSpPr txBox="1"/>
            <p:nvPr/>
          </p:nvSpPr>
          <p:spPr>
            <a:xfrm>
              <a:off x="2849425" y="1644050"/>
              <a:ext cx="3000000" cy="151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Eyes on screen. 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Ignore the line.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Read to the end every time.</a:t>
              </a:r>
              <a:endParaRPr/>
            </a:p>
          </p:txBody>
        </p:sp>
        <p:pic>
          <p:nvPicPr>
            <p:cNvPr id="341" name="Google Shape;341;p42" title="Listen and Try (2)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52600" y="2188988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342" name="Google Shape;342;p42" title="Listen and Try (3)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52600" y="2733925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343" name="Google Shape;343;p42" title="Listen and Try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52600" y="1644050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344" name="Google Shape;344;p42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2" title="Tutor Deck Slide 2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51" name="Google Shape;351;p43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52" name="Google Shape;352;p43"/>
          <p:cNvSpPr txBox="1"/>
          <p:nvPr/>
        </p:nvSpPr>
        <p:spPr>
          <a:xfrm>
            <a:off x="2264375" y="1027525"/>
            <a:ext cx="37863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Eyes on screen.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Keep your eyes on your own screen so I can see how you read on your own—and so you catch every word!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53" name="Google Shape;353;p43" title="Eyes Arrow 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4725" y="1250438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4" name="Google Shape;354;p43" title="Listen and Tr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7200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55" name="Google Shape;355;p43" title="Amirapose_pointing2.png"/>
          <p:cNvPicPr preferRelativeResize="0"/>
          <p:nvPr/>
        </p:nvPicPr>
        <p:blipFill rotWithShape="1">
          <a:blip r:embed="rId6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43" title="Tutor Deck Slide 30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62" name="Google Shape;362;p44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63" name="Google Shape;363;p44"/>
          <p:cNvSpPr txBox="1"/>
          <p:nvPr/>
        </p:nvSpPr>
        <p:spPr>
          <a:xfrm>
            <a:off x="2264375" y="1027525"/>
            <a:ext cx="3808200" cy="28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Ignore the line.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 might see a little underline.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That’s my helper, not yours!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It can help you keep your place, but if it’s too slow, ignore it.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Keep reading at your own speed.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64" name="Google Shape;364;p44" title="Underline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6900" y="1250450"/>
            <a:ext cx="2405827" cy="135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4" title="h.gif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43349" y="1250450"/>
            <a:ext cx="4700098" cy="2642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66" name="Google Shape;366;p44" title="Listen and Try (2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2600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67" name="Google Shape;367;p44" title="Amirapose_facepalm.png"/>
          <p:cNvPicPr preferRelativeResize="0"/>
          <p:nvPr/>
        </p:nvPicPr>
        <p:blipFill rotWithShape="1">
          <a:blip r:embed="rId7">
            <a:alphaModFix/>
          </a:blip>
          <a:srcRect b="24154" l="30176" r="2942" t="-6282"/>
          <a:stretch/>
        </p:blipFill>
        <p:spPr>
          <a:xfrm>
            <a:off x="0" y="-76200"/>
            <a:ext cx="2264374" cy="4938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44" title="Tutor Deck Slide 31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4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74" name="Google Shape;374;p45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75" name="Google Shape;375;p45"/>
          <p:cNvSpPr txBox="1"/>
          <p:nvPr/>
        </p:nvSpPr>
        <p:spPr>
          <a:xfrm>
            <a:off x="2264375" y="1027525"/>
            <a:ext cx="38865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Read to the end every time.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Read until you see 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Great work!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means you’ve finished the story and I can save your hard work to share with your teacher.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76" name="Google Shape;376;p45" title="Great Work Sticker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975" y="1250442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7" name="Google Shape;377;p45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2600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78" name="Google Shape;378;p45" title="Amirapose_thumbsup.png"/>
          <p:cNvPicPr preferRelativeResize="0"/>
          <p:nvPr/>
        </p:nvPicPr>
        <p:blipFill rotWithShape="1">
          <a:blip r:embed="rId6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5" title="Tutor Deck Slide 32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9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6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85" name="Google Shape;385;p46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86" name="Google Shape;386;p46"/>
          <p:cNvSpPr txBox="1"/>
          <p:nvPr/>
        </p:nvSpPr>
        <p:spPr>
          <a:xfrm>
            <a:off x="2239075" y="1027525"/>
            <a:ext cx="5998200" cy="3074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bet Spot will love this rhyme. Let’s sing it to him! Ready, set, 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Awesome! Now, your teacher is going to show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 what this looks like when you’re reading with 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grpSp>
        <p:nvGrpSpPr>
          <p:cNvPr id="387" name="Google Shape;387;p46"/>
          <p:cNvGrpSpPr/>
          <p:nvPr/>
        </p:nvGrpSpPr>
        <p:grpSpPr>
          <a:xfrm>
            <a:off x="2352600" y="1796450"/>
            <a:ext cx="3496825" cy="1510500"/>
            <a:chOff x="2352600" y="1720250"/>
            <a:chExt cx="3496825" cy="1510500"/>
          </a:xfrm>
        </p:grpSpPr>
        <p:sp>
          <p:nvSpPr>
            <p:cNvPr id="388" name="Google Shape;388;p46"/>
            <p:cNvSpPr txBox="1"/>
            <p:nvPr/>
          </p:nvSpPr>
          <p:spPr>
            <a:xfrm>
              <a:off x="2849425" y="1720250"/>
              <a:ext cx="3000000" cy="151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Eyes on screen. 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Ignore the line.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Read to the end every time.</a:t>
              </a:r>
              <a:endParaRPr/>
            </a:p>
          </p:txBody>
        </p:sp>
        <p:pic>
          <p:nvPicPr>
            <p:cNvPr id="389" name="Google Shape;389;p46" title="Listen and Try (2)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52600" y="2265188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390" name="Google Shape;390;p46" title="Listen and Try (3)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52600" y="2810125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391" name="Google Shape;391;p46" title="Listen and Try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52600" y="1720250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392" name="Google Shape;392;p46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46" title="Tutor Deck Slide 33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4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4" name="Google Shape;394;p46" title="Spotpose_walkingball.png"/>
          <p:cNvPicPr preferRelativeResize="0"/>
          <p:nvPr/>
        </p:nvPicPr>
        <p:blipFill rotWithShape="1">
          <a:blip r:embed="rId10">
            <a:alphaModFix/>
          </a:blip>
          <a:srcRect b="11839" l="35182" r="0" t="0"/>
          <a:stretch/>
        </p:blipFill>
        <p:spPr>
          <a:xfrm flipH="1">
            <a:off x="7192000" y="2859125"/>
            <a:ext cx="1952000" cy="199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47" title="Tutor  Introducing Amira  Lesson 2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4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05" name="Google Shape;405;p48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06" name="Google Shape;406;p48"/>
          <p:cNvSpPr txBox="1"/>
          <p:nvPr/>
        </p:nvSpPr>
        <p:spPr>
          <a:xfrm>
            <a:off x="2264375" y="1000575"/>
            <a:ext cx="5973000" cy="273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was fun! Now let’s reflect on what you learned.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talking about these questions with your class: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do you show focus when reading with me?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should you do if you see the underline move?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is it important to finish the story?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200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07" name="Google Shape;407;p48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08" name="Google Shape;408;p48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48" title="Tutor Deck Slide 3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15" name="Google Shape;415;p49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Reading with Focus from Start to Finish 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16" name="Google Shape;416;p49"/>
          <p:cNvSpPr txBox="1"/>
          <p:nvPr/>
        </p:nvSpPr>
        <p:spPr>
          <a:xfrm>
            <a:off x="2264375" y="1000575"/>
            <a:ext cx="5973000" cy="313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You’ve got this! I can’t wait to read with you.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get this reading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grpSp>
        <p:nvGrpSpPr>
          <p:cNvPr id="417" name="Google Shape;417;p49"/>
          <p:cNvGrpSpPr/>
          <p:nvPr/>
        </p:nvGrpSpPr>
        <p:grpSpPr>
          <a:xfrm>
            <a:off x="2352600" y="1491650"/>
            <a:ext cx="3496825" cy="1510500"/>
            <a:chOff x="2352600" y="1491650"/>
            <a:chExt cx="3496825" cy="1510500"/>
          </a:xfrm>
        </p:grpSpPr>
        <p:sp>
          <p:nvSpPr>
            <p:cNvPr id="418" name="Google Shape;418;p49"/>
            <p:cNvSpPr txBox="1"/>
            <p:nvPr/>
          </p:nvSpPr>
          <p:spPr>
            <a:xfrm>
              <a:off x="2849425" y="1491650"/>
              <a:ext cx="3000000" cy="151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Eyes on screen. 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Ignore the line.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Read to the end every time.</a:t>
              </a:r>
              <a:endParaRPr/>
            </a:p>
          </p:txBody>
        </p:sp>
        <p:pic>
          <p:nvPicPr>
            <p:cNvPr id="419" name="Google Shape;419;p49" title="Listen and Try (2)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52600" y="2036588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420" name="Google Shape;420;p49" title="Listen and Try (3)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52600" y="2581525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421" name="Google Shape;421;p49" title="Listen and Try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52600" y="1491650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422" name="Google Shape;422;p49" title="Amirapose_thumbsup.png"/>
          <p:cNvPicPr preferRelativeResize="0"/>
          <p:nvPr/>
        </p:nvPicPr>
        <p:blipFill rotWithShape="1">
          <a:blip r:embed="rId7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49" title="Tutor Deck Slide 3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50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1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51"/>
          <p:cNvSpPr txBox="1"/>
          <p:nvPr>
            <p:ph type="ctrTitle"/>
          </p:nvPr>
        </p:nvSpPr>
        <p:spPr>
          <a:xfrm>
            <a:off x="3819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Lesson 3: 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Learning from Amira</a:t>
            </a:r>
            <a:endParaRPr sz="34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35" name="Google Shape;435;p51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51" title="Spotpose_reading.png"/>
          <p:cNvPicPr preferRelativeResize="0"/>
          <p:nvPr/>
        </p:nvPicPr>
        <p:blipFill rotWithShape="1">
          <a:blip r:embed="rId4">
            <a:alphaModFix/>
          </a:blip>
          <a:srcRect b="10762" l="36204" r="0" t="0"/>
          <a:stretch/>
        </p:blipFill>
        <p:spPr>
          <a:xfrm flipH="1">
            <a:off x="4877452" y="303375"/>
            <a:ext cx="4266598" cy="48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1" name="Google Shape;81;p16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5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42" name="Google Shape;442;p52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43" name="Google Shape;443;p52"/>
          <p:cNvSpPr txBox="1"/>
          <p:nvPr/>
        </p:nvSpPr>
        <p:spPr>
          <a:xfrm>
            <a:off x="2264375" y="1014000"/>
            <a:ext cx="5973000" cy="19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Last time, you learned how to stay focused while reading with me. Remember the rhyme we learned? Let’s say it together: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grpSp>
        <p:nvGrpSpPr>
          <p:cNvPr id="444" name="Google Shape;444;p52"/>
          <p:cNvGrpSpPr/>
          <p:nvPr/>
        </p:nvGrpSpPr>
        <p:grpSpPr>
          <a:xfrm>
            <a:off x="2356550" y="2492112"/>
            <a:ext cx="3496825" cy="1510500"/>
            <a:chOff x="2352600" y="1323887"/>
            <a:chExt cx="3496825" cy="1510500"/>
          </a:xfrm>
        </p:grpSpPr>
        <p:sp>
          <p:nvSpPr>
            <p:cNvPr id="445" name="Google Shape;445;p52"/>
            <p:cNvSpPr txBox="1"/>
            <p:nvPr/>
          </p:nvSpPr>
          <p:spPr>
            <a:xfrm>
              <a:off x="2849425" y="1323887"/>
              <a:ext cx="3000000" cy="151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Eyes on screen. 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Ignore the line.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Read to the end every time.</a:t>
              </a:r>
              <a:endParaRPr/>
            </a:p>
          </p:txBody>
        </p:sp>
        <p:pic>
          <p:nvPicPr>
            <p:cNvPr id="446" name="Google Shape;446;p52" title="Listen and Try (2)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52600" y="1868825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447" name="Google Shape;447;p52" title="Listen and Try (3)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52600" y="2413762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  <p:pic>
          <p:nvPicPr>
            <p:cNvPr id="448" name="Google Shape;448;p52" title="Listen and Try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52600" y="1323887"/>
              <a:ext cx="420623" cy="4206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449" name="Google Shape;449;p52" title="AmiraPose_waving.png"/>
          <p:cNvPicPr preferRelativeResize="0"/>
          <p:nvPr/>
        </p:nvPicPr>
        <p:blipFill rotWithShape="1">
          <a:blip r:embed="rId7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52" title="Tutor Deck Slide 3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5" y="4194412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56" name="Google Shape;456;p53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57" name="Google Shape;457;p53"/>
          <p:cNvSpPr txBox="1"/>
          <p:nvPr/>
        </p:nvSpPr>
        <p:spPr>
          <a:xfrm>
            <a:off x="2264375" y="1014000"/>
            <a:ext cx="59730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Today, I’ll show you how I help you grow by listening to you read and helping or challenging you when you need it.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Did you know that I also share what I learned with your teacher so we can support you together?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do you think your teacher and I can learn from your reading with me?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58" name="Google Shape;458;p53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59" name="Google Shape;459;p53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53" title="Tutor Deck Slide 40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5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66" name="Google Shape;466;p54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67" name="Google Shape;467;p54"/>
          <p:cNvSpPr txBox="1"/>
          <p:nvPr/>
        </p:nvSpPr>
        <p:spPr>
          <a:xfrm>
            <a:off x="2264375" y="1014000"/>
            <a:ext cx="5973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Yes!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 can learn what you’re doing well and what you’re ready to practice next.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helps us give you the right kind of support so your reading can grow!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68" name="Google Shape;468;p54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379025" y="633424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469" name="Google Shape;469;p54" title="Amirapose_excited3.png"/>
          <p:cNvPicPr preferRelativeResize="0"/>
          <p:nvPr/>
        </p:nvPicPr>
        <p:blipFill rotWithShape="1">
          <a:blip r:embed="rId5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54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471" name="Google Shape;471;p54" title="Tutor Deck Slide 41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5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77" name="Google Shape;477;p55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78" name="Google Shape;478;p55"/>
          <p:cNvSpPr txBox="1"/>
          <p:nvPr/>
        </p:nvSpPr>
        <p:spPr>
          <a:xfrm>
            <a:off x="2253300" y="985475"/>
            <a:ext cx="5973000" cy="272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Here’s a new rhyme to help you 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me tell you what each part means.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79" name="Google Shape;479;p55"/>
          <p:cNvSpPr txBox="1"/>
          <p:nvPr/>
        </p:nvSpPr>
        <p:spPr>
          <a:xfrm>
            <a:off x="2820950" y="1629875"/>
            <a:ext cx="38340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and try.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Answer to show.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 team up to help you grow.</a:t>
            </a:r>
            <a:endParaRPr/>
          </a:p>
        </p:txBody>
      </p:sp>
      <p:pic>
        <p:nvPicPr>
          <p:cNvPr id="480" name="Google Shape;480;p55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5825" y="21379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81" name="Google Shape;481;p55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5825" y="26459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82" name="Google Shape;482;p55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15825" y="16298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83" name="Google Shape;483;p55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55" title="Tutor Deck Slide 42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85" name="Google Shape;485;p55" title="Spotpose_Standing.png"/>
          <p:cNvPicPr preferRelativeResize="0"/>
          <p:nvPr/>
        </p:nvPicPr>
        <p:blipFill rotWithShape="1">
          <a:blip r:embed="rId10">
            <a:alphaModFix/>
          </a:blip>
          <a:srcRect b="12495" l="39415" r="0" t="0"/>
          <a:stretch/>
        </p:blipFill>
        <p:spPr>
          <a:xfrm flipH="1">
            <a:off x="7344402" y="2859125"/>
            <a:ext cx="1799598" cy="1998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6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91" name="Google Shape;491;p56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92" name="Google Shape;492;p56"/>
          <p:cNvSpPr txBox="1"/>
          <p:nvPr/>
        </p:nvSpPr>
        <p:spPr>
          <a:xfrm>
            <a:off x="2264375" y="1027525"/>
            <a:ext cx="3982500" cy="2565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Listen and try.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Sometimes, I stop your reading to teach you or give you something to practice.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here to help your brain get stronger.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carefully and try your best!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93" name="Google Shape;493;p56" title="Listen gid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1150" y="1250438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94" name="Google Shape;494;p56" title="Listen and Tr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0575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95" name="Google Shape;495;p56" title="Amirapose_pointing2.png"/>
          <p:cNvPicPr preferRelativeResize="0"/>
          <p:nvPr/>
        </p:nvPicPr>
        <p:blipFill rotWithShape="1">
          <a:blip r:embed="rId6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56" title="Tutor Deck Slide 43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5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02" name="Google Shape;502;p57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03" name="Google Shape;503;p57"/>
          <p:cNvSpPr txBox="1"/>
          <p:nvPr/>
        </p:nvSpPr>
        <p:spPr>
          <a:xfrm>
            <a:off x="2264375" y="1027525"/>
            <a:ext cx="37875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Answer to show.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also ask questions about the story to see what you understood.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 may get to answer by clicking, speaking, or even typing.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04" name="Google Shape;504;p57" title="Comp question.gif"/>
          <p:cNvPicPr preferRelativeResize="0"/>
          <p:nvPr/>
        </p:nvPicPr>
        <p:blipFill rotWithShape="1">
          <a:blip r:embed="rId4">
            <a:alphaModFix/>
          </a:blip>
          <a:srcRect b="0" l="2646" r="1796" t="0"/>
          <a:stretch/>
        </p:blipFill>
        <p:spPr>
          <a:xfrm>
            <a:off x="6273503" y="1501225"/>
            <a:ext cx="2534074" cy="14916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05" name="Google Shape;505;p57" title="Listen and Try (2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2925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06" name="Google Shape;506;p57" title="Amirapose_thumbsup.png"/>
          <p:cNvPicPr preferRelativeResize="0"/>
          <p:nvPr/>
        </p:nvPicPr>
        <p:blipFill rotWithShape="1">
          <a:blip r:embed="rId6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57" title="Tutor Deck Slide 44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13" name="Google Shape;513;p58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14" name="Google Shape;514;p58" title="Grow gif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2350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15" name="Google Shape;515;p58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0550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sp>
        <p:nvSpPr>
          <p:cNvPr id="516" name="Google Shape;516;p58"/>
          <p:cNvSpPr/>
          <p:nvPr/>
        </p:nvSpPr>
        <p:spPr>
          <a:xfrm>
            <a:off x="4840950" y="22118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58"/>
          <p:cNvSpPr txBox="1"/>
          <p:nvPr/>
        </p:nvSpPr>
        <p:spPr>
          <a:xfrm>
            <a:off x="2264375" y="1027525"/>
            <a:ext cx="4032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We team up to help you grow.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At the end, I tell your teacher what I’ve learned.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Then, we work together to plan what you’ll practice next!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18" name="Google Shape;518;p58" title="Amirapose_gestureright.png"/>
          <p:cNvPicPr preferRelativeResize="0"/>
          <p:nvPr/>
        </p:nvPicPr>
        <p:blipFill rotWithShape="1">
          <a:blip r:embed="rId6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58" title="Tutor Deck Slide 45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25" name="Google Shape;525;p59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26" name="Google Shape;526;p59"/>
          <p:cNvSpPr/>
          <p:nvPr/>
        </p:nvSpPr>
        <p:spPr>
          <a:xfrm>
            <a:off x="4840950" y="22118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59"/>
          <p:cNvSpPr txBox="1"/>
          <p:nvPr/>
        </p:nvSpPr>
        <p:spPr>
          <a:xfrm>
            <a:off x="2219575" y="1027525"/>
            <a:ext cx="6017700" cy="2926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sing this one for Spot! Ready, set, 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9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Nice! Now, your teacher is going to show you what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looks like when you’re reading with me.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28" name="Google Shape;528;p59"/>
          <p:cNvSpPr txBox="1"/>
          <p:nvPr/>
        </p:nvSpPr>
        <p:spPr>
          <a:xfrm>
            <a:off x="2833100" y="1621875"/>
            <a:ext cx="38340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and try.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Answer to show.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 team up to help you grow.</a:t>
            </a:r>
            <a:endParaRPr/>
          </a:p>
        </p:txBody>
      </p:sp>
      <p:pic>
        <p:nvPicPr>
          <p:cNvPr id="529" name="Google Shape;529;p59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7975" y="21299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30" name="Google Shape;530;p59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7975" y="26379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31" name="Google Shape;531;p59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27975" y="16218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32" name="Google Shape;532;p59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59" title="Tutor Deck Slide 4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4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60" title="TUTOR | Introducing Amira | Lesson 3 Model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61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44" name="Google Shape;544;p61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45" name="Google Shape;545;p61"/>
          <p:cNvSpPr/>
          <p:nvPr/>
        </p:nvSpPr>
        <p:spPr>
          <a:xfrm>
            <a:off x="4840950" y="22118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61"/>
          <p:cNvSpPr txBox="1"/>
          <p:nvPr/>
        </p:nvSpPr>
        <p:spPr>
          <a:xfrm>
            <a:off x="2264375" y="1000575"/>
            <a:ext cx="5973000" cy="265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was fun! Now let’s reflect on what you learned.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talking about these questions with your class: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500"/>
              <a:buFont typeface="Andika"/>
              <a:buChar char="●"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should you do when I stop to give you help?</a:t>
            </a:r>
            <a:endParaRPr b="1" sz="1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500"/>
              <a:buFont typeface="Andika"/>
              <a:buChar char="●"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can answering questions show what you understand?</a:t>
            </a:r>
            <a:endParaRPr b="1" sz="1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rgbClr val="073763"/>
              </a:buClr>
              <a:buSzPts val="1500"/>
              <a:buFont typeface="Andika"/>
              <a:buChar char="●"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is it helpful that I tell your teacher what I’ve learned?</a:t>
            </a:r>
            <a:endParaRPr b="1" sz="1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47" name="Google Shape;547;p61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48" name="Google Shape;548;p61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61" title="Tutor Deck Slide 4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there,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Amira, your teacher’s reading assistant!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here to help you become a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stronger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and more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confident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reader.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We’re going to have so much fun together.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7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90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2" name="Google Shape;92;p17" title="Tutor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6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55" name="Google Shape;555;p62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56" name="Google Shape;556;p62"/>
          <p:cNvSpPr/>
          <p:nvPr/>
        </p:nvSpPr>
        <p:spPr>
          <a:xfrm>
            <a:off x="4840950" y="21356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62"/>
          <p:cNvSpPr txBox="1"/>
          <p:nvPr/>
        </p:nvSpPr>
        <p:spPr>
          <a:xfrm>
            <a:off x="2264375" y="924375"/>
            <a:ext cx="5973000" cy="298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2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ready to go! I’m listening and cheering you on.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get this reading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58" name="Google Shape;558;p62"/>
          <p:cNvSpPr txBox="1"/>
          <p:nvPr/>
        </p:nvSpPr>
        <p:spPr>
          <a:xfrm>
            <a:off x="2843550" y="1430900"/>
            <a:ext cx="38340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and try.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Answer to show.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 team up to help you grow.</a:t>
            </a:r>
            <a:endParaRPr/>
          </a:p>
        </p:txBody>
      </p:sp>
      <p:pic>
        <p:nvPicPr>
          <p:cNvPr id="559" name="Google Shape;559;p62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8425" y="193893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60" name="Google Shape;560;p62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8425" y="24469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61" name="Google Shape;561;p62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8425" y="14309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62" name="Google Shape;562;p62" title="Amirapose_thumbsup.png"/>
          <p:cNvPicPr preferRelativeResize="0"/>
          <p:nvPr/>
        </p:nvPicPr>
        <p:blipFill rotWithShape="1">
          <a:blip r:embed="rId7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62" title="Tutor Deck Slide 4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Google Shape;568;p63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8"/>
          <p:cNvSpPr/>
          <p:nvPr/>
        </p:nvSpPr>
        <p:spPr>
          <a:xfrm>
            <a:off x="4237575" y="1967075"/>
            <a:ext cx="1524000" cy="137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8"/>
          <p:cNvSpPr txBox="1"/>
          <p:nvPr/>
        </p:nvSpPr>
        <p:spPr>
          <a:xfrm>
            <a:off x="2198325" y="960250"/>
            <a:ext cx="5681100" cy="27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Here’s how it works: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5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1" name="Google Shape;101;p18"/>
          <p:cNvSpPr txBox="1"/>
          <p:nvPr/>
        </p:nvSpPr>
        <p:spPr>
          <a:xfrm>
            <a:off x="2761575" y="1500100"/>
            <a:ext cx="5334300" cy="20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You pick a story you want to read.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I listen while you read out loud.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I pause to help you or give you extra practice.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We grow your reading skills together!</a:t>
            </a:r>
            <a:endParaRPr/>
          </a:p>
        </p:txBody>
      </p:sp>
      <p:pic>
        <p:nvPicPr>
          <p:cNvPr id="102" name="Google Shape;102;p18" title="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7000" y="1500098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3" name="Google Shape;103;p18" title="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707" y="2045288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4" name="Google Shape;104;p18" title="4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7706" y="2589066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5" name="Google Shape;105;p18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7706" y="31328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6" name="Google Shape;106;p18" title="Amirapose_pointing.png"/>
          <p:cNvPicPr preferRelativeResize="0"/>
          <p:nvPr/>
        </p:nvPicPr>
        <p:blipFill rotWithShape="1">
          <a:blip r:embed="rId8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/>
        </p:nvSpPr>
        <p:spPr>
          <a:xfrm>
            <a:off x="2221500" y="3705250"/>
            <a:ext cx="5866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Watch the video on the next page to learn more!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8" name="Google Shape;108;p18" title="Tutor Deck Slide 6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 title="Amira Tutor Student Prep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9" name="Google Shape;119;p2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0" name="Google Shape;120;p20"/>
          <p:cNvSpPr txBox="1"/>
          <p:nvPr/>
        </p:nvSpPr>
        <p:spPr>
          <a:xfrm>
            <a:off x="2288900" y="957950"/>
            <a:ext cx="5918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Now, let’s watch a student just like you reading with me!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1" name="Google Shape;121;p20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1" title="student_practice,_1st_grade,_ell,__yip,_yap,_pup_ (1080p)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