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Andika"/>
      <p:regular r:id="rId30"/>
      <p:bold r:id="rId31"/>
      <p:italic r:id="rId32"/>
      <p:boldItalic r:id="rId33"/>
    </p:embeddedFont>
    <p:embeddedFont>
      <p:font typeface="Montserrat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ndika-bold.fntdata"/><Relationship Id="rId30" Type="http://schemas.openxmlformats.org/officeDocument/2006/relationships/font" Target="fonts/Andika-regular.fntdata"/><Relationship Id="rId11" Type="http://schemas.openxmlformats.org/officeDocument/2006/relationships/slide" Target="slides/slide6.xml"/><Relationship Id="rId33" Type="http://schemas.openxmlformats.org/officeDocument/2006/relationships/font" Target="fonts/Andika-boldItalic.fntdata"/><Relationship Id="rId10" Type="http://schemas.openxmlformats.org/officeDocument/2006/relationships/slide" Target="slides/slide5.xml"/><Relationship Id="rId32" Type="http://schemas.openxmlformats.org/officeDocument/2006/relationships/font" Target="fonts/Andika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-bold.fntdata"/><Relationship Id="rId12" Type="http://schemas.openxmlformats.org/officeDocument/2006/relationships/slide" Target="slides/slide7.xml"/><Relationship Id="rId34" Type="http://schemas.openxmlformats.org/officeDocument/2006/relationships/font" Target="fonts/Montserrat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spanassess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3d4dbda05e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3d4dbda05e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0956d40c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70956d40c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b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</a:b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0956d40c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70956d40c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6f3127db22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6f3127db22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70956d40c4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70956d40c4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70956d40c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70956d40c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709b81d4b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709b81d4b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09b81d4bf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709b81d4bf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09b81d4bf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09b81d4bf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709b81d4bf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709b81d4bf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704c2d18e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704c2d18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" sz="1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: Prepárate para mostrarle a Amira tus mejores habilidades de lectura durante la evaluación.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709b81d4bf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709b81d4bf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709b81d4bf_1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709b81d4bf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709b81d4bf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709b81d4bf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709b81d4bf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709b81d4bf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72dcfc3b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72dcfc3b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04c2d18e8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04c2d18e8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296e0b01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296e0b01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3d4dbda05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3d4dbda05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35e27bb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35e27bb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Play the video for students.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Vimeo: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https://vimeo.com/user202593770/spanassess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6f3127db22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6f3127db22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70956d40c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70956d40c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jpg"/><Relationship Id="rId4" Type="http://schemas.openxmlformats.org/officeDocument/2006/relationships/image" Target="../media/image12.png"/><Relationship Id="rId5" Type="http://schemas.openxmlformats.org/officeDocument/2006/relationships/hyperlink" Target="http://drive.google.com/file/d/1nR26RE2dlt1bILpjgDb0z31MJzSR3kJc/view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1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g"/><Relationship Id="rId4" Type="http://schemas.openxmlformats.org/officeDocument/2006/relationships/image" Target="../media/image2.gif"/><Relationship Id="rId5" Type="http://schemas.openxmlformats.org/officeDocument/2006/relationships/image" Target="../media/image20.png"/><Relationship Id="rId6" Type="http://schemas.openxmlformats.org/officeDocument/2006/relationships/image" Target="../media/image31.png"/><Relationship Id="rId7" Type="http://schemas.openxmlformats.org/officeDocument/2006/relationships/hyperlink" Target="http://drive.google.com/file/d/1kMeyUNv0sydHosJWzXEWiEJ-rLJdJiq4/view" TargetMode="External"/><Relationship Id="rId8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9fHkvX4UFrgAPCg-AJZ88y13ZQIHoWCv/view" TargetMode="External"/><Relationship Id="rId6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g"/><Relationship Id="rId4" Type="http://schemas.openxmlformats.org/officeDocument/2006/relationships/image" Target="../media/image16.gif"/><Relationship Id="rId5" Type="http://schemas.openxmlformats.org/officeDocument/2006/relationships/image" Target="../media/image37.png"/><Relationship Id="rId6" Type="http://schemas.openxmlformats.org/officeDocument/2006/relationships/hyperlink" Target="http://drive.google.com/file/d/1OWjGnSs8KfDKb5x5GdCgTKYo033jtiCZ/view" TargetMode="External"/><Relationship Id="rId7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jpg"/><Relationship Id="rId4" Type="http://schemas.openxmlformats.org/officeDocument/2006/relationships/image" Target="../media/image31.png"/><Relationship Id="rId5" Type="http://schemas.openxmlformats.org/officeDocument/2006/relationships/image" Target="../media/image17.gif"/><Relationship Id="rId6" Type="http://schemas.openxmlformats.org/officeDocument/2006/relationships/hyperlink" Target="http://drive.google.com/file/d/1dnbGRWS_nD822x-PYWHDmbd30l111-fd/view" TargetMode="External"/><Relationship Id="rId7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jpg"/><Relationship Id="rId4" Type="http://schemas.openxmlformats.org/officeDocument/2006/relationships/image" Target="../media/image15.png"/><Relationship Id="rId9" Type="http://schemas.openxmlformats.org/officeDocument/2006/relationships/image" Target="../media/image1.png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image" Target="../media/image32.png"/><Relationship Id="rId8" Type="http://schemas.openxmlformats.org/officeDocument/2006/relationships/hyperlink" Target="http://drive.google.com/file/d/1q7N5FIFMXqojEjsoD2Koirhd9KdMu6U9/vie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Relationship Id="rId4" Type="http://schemas.openxmlformats.org/officeDocument/2006/relationships/image" Target="../media/image19.gif"/><Relationship Id="rId5" Type="http://schemas.openxmlformats.org/officeDocument/2006/relationships/image" Target="../media/image15.png"/><Relationship Id="rId6" Type="http://schemas.openxmlformats.org/officeDocument/2006/relationships/image" Target="../media/image12.png"/><Relationship Id="rId7" Type="http://schemas.openxmlformats.org/officeDocument/2006/relationships/hyperlink" Target="http://drive.google.com/file/d/1bY-5nXXb0tDBYm1ww9pqrVYr7esin-vn/view" TargetMode="External"/><Relationship Id="rId8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jpg"/><Relationship Id="rId4" Type="http://schemas.openxmlformats.org/officeDocument/2006/relationships/image" Target="../media/image24.gif"/><Relationship Id="rId5" Type="http://schemas.openxmlformats.org/officeDocument/2006/relationships/image" Target="../media/image14.png"/><Relationship Id="rId6" Type="http://schemas.openxmlformats.org/officeDocument/2006/relationships/image" Target="../media/image27.png"/><Relationship Id="rId7" Type="http://schemas.openxmlformats.org/officeDocument/2006/relationships/hyperlink" Target="http://drive.google.com/file/d/1su-M6g5vT1rvpIOKmu4LAtCBHHd8gfbP/view" TargetMode="External"/><Relationship Id="rId8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slide" Target="/ppt/slides/slide13.xml"/><Relationship Id="rId7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Relationship Id="rId4" Type="http://schemas.openxmlformats.org/officeDocument/2006/relationships/image" Target="../media/image28.gif"/><Relationship Id="rId5" Type="http://schemas.openxmlformats.org/officeDocument/2006/relationships/image" Target="../media/image18.png"/><Relationship Id="rId6" Type="http://schemas.openxmlformats.org/officeDocument/2006/relationships/image" Target="../media/image31.png"/><Relationship Id="rId7" Type="http://schemas.openxmlformats.org/officeDocument/2006/relationships/hyperlink" Target="http://drive.google.com/file/d/1faHdSg8ubG1-3sJgZUdUuCm3MLjxQlJP/view" TargetMode="External"/><Relationship Id="rId8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jpg"/><Relationship Id="rId4" Type="http://schemas.openxmlformats.org/officeDocument/2006/relationships/image" Target="../media/image15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9_Dj_7Iv6kLT3BScDVnJL5wRn5YdHjRJ/view" TargetMode="External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image" Target="../media/image38.png"/><Relationship Id="rId8" Type="http://schemas.openxmlformats.org/officeDocument/2006/relationships/image" Target="../media/image2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jpg"/><Relationship Id="rId4" Type="http://schemas.openxmlformats.org/officeDocument/2006/relationships/image" Target="../media/image16.gif"/><Relationship Id="rId5" Type="http://schemas.openxmlformats.org/officeDocument/2006/relationships/image" Target="../media/image37.png"/><Relationship Id="rId6" Type="http://schemas.openxmlformats.org/officeDocument/2006/relationships/hyperlink" Target="http://drive.google.com/file/d/19lNRPIKTkJKIaTKTi0BGgpWdhb4wyXwf/view" TargetMode="External"/><Relationship Id="rId7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jpg"/><Relationship Id="rId4" Type="http://schemas.openxmlformats.org/officeDocument/2006/relationships/image" Target="../media/image15.png"/><Relationship Id="rId9" Type="http://schemas.openxmlformats.org/officeDocument/2006/relationships/image" Target="../media/image1.png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image" Target="../media/image33.png"/><Relationship Id="rId8" Type="http://schemas.openxmlformats.org/officeDocument/2006/relationships/hyperlink" Target="http://drive.google.com/file/d/14pLQU_1wu_yOjyt7xBSZW7aaTqNtoJp7/view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24hQ0jpEyf7bMawtRO2msPs8eOq6yZQh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jp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OvWOJ3ibFVZn9-vbAcYbeXgMMvWBvWFg/view" TargetMode="External"/><Relationship Id="rId6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q3tE-vbFo_mkR1lYNXfilwUF0-LpqTaw/view" TargetMode="External"/><Relationship Id="rId4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jpg"/><Relationship Id="rId4" Type="http://schemas.openxmlformats.org/officeDocument/2006/relationships/image" Target="../media/image2.gif"/><Relationship Id="rId5" Type="http://schemas.openxmlformats.org/officeDocument/2006/relationships/image" Target="../media/image30.png"/><Relationship Id="rId6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305750" y="1745850"/>
            <a:ext cx="37497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05750" y="3397650"/>
            <a:ext cx="2594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PK a 4º grado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7" name="Google Shape;57;p13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22"/>
          <p:cNvSpPr txBox="1"/>
          <p:nvPr/>
        </p:nvSpPr>
        <p:spPr>
          <a:xfrm>
            <a:off x="2274525" y="10524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1" name="Google Shape;131;p22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8" name="Google Shape;138;p23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Una vez que hayas iniciado sesión, haz clic en mí para comenzar.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Luego, haz clic en “¡Vamos!”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9" name="Google Shape;139;p23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3" title="Assess Deck Slide 10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1" name="Google Shape;141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2" name="Google Shape;142;p23" title="span2.gif"/>
          <p:cNvPicPr preferRelativeResize="0"/>
          <p:nvPr/>
        </p:nvPicPr>
        <p:blipFill rotWithShape="1">
          <a:blip r:embed="rId7">
            <a:alphaModFix/>
          </a:blip>
          <a:srcRect b="16947" l="0" r="0" t="15210"/>
          <a:stretch/>
        </p:blipFill>
        <p:spPr>
          <a:xfrm>
            <a:off x="2871525" y="2219500"/>
            <a:ext cx="4758701" cy="18159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48" name="Google Shape;148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9" name="Google Shape;149;p2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0" name="Google Shape;150;p24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4"/>
          <p:cNvSpPr txBox="1"/>
          <p:nvPr/>
        </p:nvSpPr>
        <p:spPr>
          <a:xfrm>
            <a:off x="2264375" y="1027525"/>
            <a:ext cx="5966100" cy="213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¡Estoy muy emocionada por escucharte leer!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Antes de empezar, asegúrate de que tu micrófono esté encendido para que yo pueda escucharte.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tu dispositivo te pregunta, haz clic en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“Permitir” o “Permitir mientras visitas el sitio.”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2" name="Google Shape;152;p24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63125" y="2281500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3" name="Google Shape;153;p24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54" name="Google Shape;154;p24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4" title="Assess Deck Slide 11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ctrTitle"/>
          </p:nvPr>
        </p:nvSpPr>
        <p:spPr>
          <a:xfrm>
            <a:off x="420875" y="1518750"/>
            <a:ext cx="5011200" cy="210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300"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43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1" name="Google Shape;161;p2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5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25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9" name="Google Shape;169;p26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0" name="Google Shape;170;p26"/>
          <p:cNvSpPr txBox="1"/>
          <p:nvPr/>
        </p:nvSpPr>
        <p:spPr>
          <a:xfrm>
            <a:off x="2264375" y="1014000"/>
            <a:ext cx="59730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voy a ayudarlos a prepararse para su evaluación.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Durante la evaluación, puede que les pidan leer una historia, decir una palabra, escoger una respuesta o probar algo nuevo y divertido.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Cada vez, les diré qué hacer y les enseñaré cómo hacerlo.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1" name="Google Shape;171;p26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6" title="Assess Deck Slide 13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7"/>
          <p:cNvSpPr txBox="1"/>
          <p:nvPr/>
        </p:nvSpPr>
        <p:spPr>
          <a:xfrm>
            <a:off x="2264375" y="1014000"/>
            <a:ext cx="59730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¡Esta es tu oportunidad de mostrar lo que sabes, y yo estaré aquí para ayudarte!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Tendrás que escuchar con atención, seguir instrucciones y dar lo mejor de ti.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crees que es importante hacer tu mejor esfuerzo?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9" name="Google Shape;179;p27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0" name="Google Shape;180;p27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7" title="Assess Deck Slide 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2" name="Google Shape;182;p27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8" name="Google Shape;188;p28"/>
          <p:cNvSpPr txBox="1"/>
          <p:nvPr/>
        </p:nvSpPr>
        <p:spPr>
          <a:xfrm>
            <a:off x="2264375" y="993563"/>
            <a:ext cx="59730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¡Sí!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Cuando te esfuerzas al máximo, tu maestra y yo podemos ver todo lo que sabes y en qué estás listo/a para seguir trabajando.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89" name="Google Shape;189;p28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8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191" name="Google Shape;191;p28" title="Assess Deck Slide 1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388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2" name="Google Shape;192;p28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9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8" name="Google Shape;198;p29"/>
          <p:cNvSpPr txBox="1"/>
          <p:nvPr/>
        </p:nvSpPr>
        <p:spPr>
          <a:xfrm>
            <a:off x="2264375" y="951325"/>
            <a:ext cx="5973000" cy="297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Vamos a comenzar con una rima para ayudarnos a recordar qué hacer: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Déjame contarte qué significa cada parte.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9" name="Google Shape;199;p29"/>
          <p:cNvSpPr txBox="1"/>
          <p:nvPr/>
        </p:nvSpPr>
        <p:spPr>
          <a:xfrm>
            <a:off x="2790775" y="1835275"/>
            <a:ext cx="50298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Tómate tu tiempo.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tu mejor esfuerzo y brillarás.</a:t>
            </a:r>
            <a:endParaRPr/>
          </a:p>
        </p:txBody>
      </p:sp>
      <p:pic>
        <p:nvPicPr>
          <p:cNvPr id="200" name="Google Shape;200;p29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2482" y="18297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1" name="Google Shape;201;p29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888" y="23433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2" name="Google Shape;202;p29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0888" y="28600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3" name="Google Shape;203;p29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9" title="Assess Deck Slide 1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5" name="Google Shape;205;p29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1" name="Google Shape;211;p30" title="Listen gid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1150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2" name="Google Shape;212;p30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0007" y="10275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sp>
        <p:nvSpPr>
          <p:cNvPr id="213" name="Google Shape;213;p30"/>
          <p:cNvSpPr/>
          <p:nvPr/>
        </p:nvSpPr>
        <p:spPr>
          <a:xfrm>
            <a:off x="4721675" y="2163525"/>
            <a:ext cx="952500" cy="66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0"/>
          <p:cNvSpPr txBox="1"/>
          <p:nvPr/>
        </p:nvSpPr>
        <p:spPr>
          <a:xfrm>
            <a:off x="2264375" y="1027525"/>
            <a:ext cx="39798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Vamos a hacer algunas actividades divertidas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Yo te diré qué hacer y te mostraré cómo hacerlo.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con cuidado para que sepas exactamente qué hacer.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5" name="Google Shape;215;p30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0" title="Assess Deck Slide 17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7" name="Google Shape;217;p30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3" name="Google Shape;223;p31"/>
          <p:cNvSpPr txBox="1"/>
          <p:nvPr/>
        </p:nvSpPr>
        <p:spPr>
          <a:xfrm>
            <a:off x="2264375" y="1027525"/>
            <a:ext cx="3756000" cy="289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Tómate tu tiempo.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Ve despacio y escucha con atención.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 te ayuda a seguir las instrucciones y a hacer tu mejor trabajo.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 usar una voz fuerte y con confianza.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4" name="Google Shape;224;p31" title="Speaking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27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5" name="Google Shape;225;p31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8413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26" name="Google Shape;226;p31" title="Amirapose_taponwatch3.png"/>
          <p:cNvPicPr preferRelativeResize="0"/>
          <p:nvPr/>
        </p:nvPicPr>
        <p:blipFill rotWithShape="1">
          <a:blip r:embed="rId6">
            <a:alphaModFix/>
          </a:blip>
          <a:srcRect b="25428" l="0" r="28021" t="0"/>
          <a:stretch/>
        </p:blipFill>
        <p:spPr>
          <a:xfrm flipH="1">
            <a:off x="0" y="454700"/>
            <a:ext cx="17445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1" title="Assess Deck Slide 18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5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8" name="Google Shape;228;p31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43050" y="2224200"/>
            <a:ext cx="3617400" cy="69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Contenido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734900" y="1314000"/>
            <a:ext cx="4073400" cy="25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Cómo usar esta presentación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conozcamos a Amira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Primeros pasos: iniciar sesión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Lección: preparándote para la evaluación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100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Aprenda cómo mostrarle a Amira sus mejores habilidades de lectura durante la evaluación.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6" name="Google Shape;66;p14" title="Asset 3@4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2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4" name="Google Shape;234;p32"/>
          <p:cNvSpPr txBox="1"/>
          <p:nvPr/>
        </p:nvSpPr>
        <p:spPr>
          <a:xfrm>
            <a:off x="2264375" y="1027525"/>
            <a:ext cx="42015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tu mejor esfuerzo y brillarás.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algo se te hace difícil, ¡inténtalo de todas formas!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Eso me ayuda a mí y a tu maestro/a a saber cómo ayudarte mejor.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5" name="Google Shape;235;p32" title="Try Your Best Stars.gif"/>
          <p:cNvPicPr preferRelativeResize="0"/>
          <p:nvPr/>
        </p:nvPicPr>
        <p:blipFill rotWithShape="1">
          <a:blip r:embed="rId4">
            <a:alphaModFix/>
          </a:blip>
          <a:srcRect b="0" l="20070" r="0" t="0"/>
          <a:stretch/>
        </p:blipFill>
        <p:spPr>
          <a:xfrm>
            <a:off x="6148398" y="1250450"/>
            <a:ext cx="3749150" cy="2642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6" name="Google Shape;236;p32" title="Introducing Amira Graphics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2238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37" name="Google Shape;237;p32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50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2" title="Assess Deck Slide 19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9" name="Google Shape;239;p32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3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5" name="Google Shape;245;p33"/>
          <p:cNvSpPr txBox="1"/>
          <p:nvPr/>
        </p:nvSpPr>
        <p:spPr>
          <a:xfrm>
            <a:off x="2239075" y="1027525"/>
            <a:ext cx="5998200" cy="1665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¡Tengo la sensación de que a mi perrito Spot le va a encantar esta rima!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Cantémosla. ¿Listos? ¡Vamos!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6" name="Google Shape;246;p33"/>
          <p:cNvSpPr txBox="1"/>
          <p:nvPr/>
        </p:nvSpPr>
        <p:spPr>
          <a:xfrm>
            <a:off x="2787500" y="2362225"/>
            <a:ext cx="50298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Tómate tu tiempo.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tu mejor esfuerzo y brillarás.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47" name="Google Shape;247;p33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9207" y="235666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48" name="Google Shape;248;p33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7613" y="28702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49" name="Google Shape;249;p33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7613" y="33870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0" name="Google Shape;250;p33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3" title="skeleton-sit.png"/>
          <p:cNvPicPr preferRelativeResize="0"/>
          <p:nvPr/>
        </p:nvPicPr>
        <p:blipFill rotWithShape="1">
          <a:blip r:embed="rId8">
            <a:alphaModFix/>
          </a:blip>
          <a:srcRect b="10762" l="49847" r="0" t="0"/>
          <a:stretch/>
        </p:blipFill>
        <p:spPr>
          <a:xfrm flipH="1">
            <a:off x="7918180" y="3104425"/>
            <a:ext cx="1225820" cy="17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3" title="Assess Deck Slide 20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4" y="4194398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3" name="Google Shape;253;p33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4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9" name="Google Shape;259;p34"/>
          <p:cNvSpPr txBox="1"/>
          <p:nvPr/>
        </p:nvSpPr>
        <p:spPr>
          <a:xfrm>
            <a:off x="2264375" y="1000575"/>
            <a:ext cx="5973000" cy="2952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Eso fue divertido! Ahora reflexionemos sobre lo que aprendimos. Habla con tu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es importante escuchar las instrucciones de Amira?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tipo de cosas podría pedirte Amira que hagas?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es importante dar tu mejor esfuerzo, incluso cuando algo es difícil?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debes hacer si te quedas atascado?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0" name="Google Shape;260;p34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1" name="Google Shape;261;p34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4" title="Assess Deck Slide 2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3" name="Google Shape;263;p34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5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9" name="Google Shape;269;p35"/>
          <p:cNvSpPr txBox="1"/>
          <p:nvPr/>
        </p:nvSpPr>
        <p:spPr>
          <a:xfrm>
            <a:off x="2264375" y="1000575"/>
            <a:ext cx="5973000" cy="310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¡Recuerda!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¡Ya están listos! Estoy escuchándolos y animándolos.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comenzar esta fiesta de lectura!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0" name="Google Shape;270;p35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9882" y="15172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1" name="Google Shape;271;p35" title="Listen and Try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8288" y="20308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2" name="Google Shape;272;p35" title="Introducing Amira Graphic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8288" y="25475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3" name="Google Shape;273;p35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5" title="Assess Deck Slide 2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75" name="Google Shape;275;p35"/>
          <p:cNvSpPr txBox="1"/>
          <p:nvPr/>
        </p:nvSpPr>
        <p:spPr>
          <a:xfrm>
            <a:off x="2812175" y="1522775"/>
            <a:ext cx="50298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Tómate tu tiempo.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tu mejor esfuerzo y brillarás.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35"/>
          <p:cNvSpPr txBox="1"/>
          <p:nvPr/>
        </p:nvSpPr>
        <p:spPr>
          <a:xfrm>
            <a:off x="38100" y="34050"/>
            <a:ext cx="27954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preparándote para la evaluación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36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312000" y="1950150"/>
            <a:ext cx="3679500" cy="124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34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4653400" y="487350"/>
            <a:ext cx="4014600" cy="4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b="1"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Prepara las rimas: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Esta lección incluye una rima corta para que los estudiantes recuerden qué hacer. Practícala antes de enseñarla.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*Las animaciones y el audio pueden perder funcionalidad en el formato .ppt.</a:t>
            </a:r>
            <a:endParaRPr i="1" sz="8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4" name="Google Shape;74;p15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6"/>
          <p:cNvSpPr txBox="1"/>
          <p:nvPr/>
        </p:nvSpPr>
        <p:spPr>
          <a:xfrm>
            <a:off x="274975" y="1640900"/>
            <a:ext cx="48501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Amira! Estoy muy emocionada por leer con ustedes.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vamos a realizar algunas actividades. ¡Ya quiero comenzar!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9" name="Google Shape;89;p17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 title="Assess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1" name="Google Shape;91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2264375" y="1014000"/>
            <a:ext cx="5973000" cy="71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Mira este video para aprender más sobre mí y lo que vamos a hacer juntos.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8" name="Google Shape;98;p18" title="Amirapose_pointing.png"/>
          <p:cNvPicPr preferRelativeResize="0"/>
          <p:nvPr/>
        </p:nvPicPr>
        <p:blipFill rotWithShape="1">
          <a:blip r:embed="rId4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 title="Assess Deck Slide 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9" title="ASSESS | Introducing Amira | Student Prep Video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3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0" title="Asset 3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75" y="400400"/>
            <a:ext cx="2363848" cy="61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DAFEE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0"/>
          <p:cNvSpPr txBox="1"/>
          <p:nvPr/>
        </p:nvSpPr>
        <p:spPr>
          <a:xfrm>
            <a:off x="280850" y="1747200"/>
            <a:ext cx="4488900" cy="23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3" name="Google Shape;113;p20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1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19" name="Google Shape;119;p21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0" name="Google Shape;120;p21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21" title="Log In Laptop.png"/>
          <p:cNvPicPr preferRelativeResize="0"/>
          <p:nvPr/>
        </p:nvPicPr>
        <p:blipFill rotWithShape="1">
          <a:blip r:embed="rId5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3" name="Google Shape;123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